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3.xml" ContentType="application/vnd.openxmlformats-officedocument.theme+xml"/>
  <Override PartName="/ppt/tags/tag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FD53B_4F3C144A.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omments/modernComment_7FFFD53C_2D813B5E.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xml" ContentType="application/vnd.openxmlformats-officedocument.presentationml.notesSlide+xml"/>
  <Override PartName="/ppt/comments/modernComment_7FFFD53F_D60E91.xml" ContentType="application/vnd.ms-powerpoint.comment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7FFFD541_BA458092.xml" ContentType="application/vnd.ms-powerpoint.comment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7.xml" ContentType="application/vnd.openxmlformats-officedocument.presentationml.notesSlide+xml"/>
  <Override PartName="/ppt/comments/modernComment_7FFFD542_50A9AB58.xml" ContentType="application/vnd.ms-powerpoint.comment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7FFFD547_4BC3F054.xml" ContentType="application/vnd.ms-powerpoint.comment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0.xml" ContentType="application/vnd.openxmlformats-officedocument.presentationml.notesSlide+xml"/>
  <Override PartName="/ppt/comments/modernComment_7FFFD548_E8F489A4.xml" ContentType="application/vnd.ms-powerpoint.comment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7FFFD54D_BB465DAD.xml" ContentType="application/vnd.ms-powerpoint.comments+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13.xml" ContentType="application/vnd.openxmlformats-officedocument.presentationml.notesSlide+xml"/>
  <Override PartName="/ppt/comments/modernComment_7FFFD54E_B51F1D4.xml" ContentType="application/vnd.ms-powerpoint.comments+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7FFFD550_267B6818.xml" ContentType="application/vnd.ms-powerpoint.comments+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6.xml" ContentType="application/vnd.openxmlformats-officedocument.presentationml.notesSlide+xml"/>
  <Override PartName="/ppt/comments/modernComment_7FFFD551_BF47353A.xml" ContentType="application/vnd.ms-powerpoint.comments+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FFD553_4B71FE3C.xml" ContentType="application/vnd.ms-powerpoint.comment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19.xml" ContentType="application/vnd.openxmlformats-officedocument.presentationml.notesSlide+xml"/>
  <Override PartName="/ppt/comments/modernComment_7FFFD554_61E5FEBE.xml" ContentType="application/vnd.ms-powerpoint.comments+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3"/>
  </p:notesMasterIdLst>
  <p:sldIdLst>
    <p:sldId id="278" r:id="rId3"/>
    <p:sldId id="2147472699" r:id="rId4"/>
    <p:sldId id="2147472700" r:id="rId5"/>
    <p:sldId id="2147472703" r:id="rId6"/>
    <p:sldId id="2147472704" r:id="rId7"/>
    <p:sldId id="2147472705" r:id="rId8"/>
    <p:sldId id="2147472706" r:id="rId9"/>
    <p:sldId id="2147472707" r:id="rId10"/>
    <p:sldId id="2147472711" r:id="rId11"/>
    <p:sldId id="2147472712" r:id="rId12"/>
    <p:sldId id="2147472713" r:id="rId13"/>
    <p:sldId id="2147472717" r:id="rId14"/>
    <p:sldId id="2147472718" r:id="rId15"/>
    <p:sldId id="2147472719" r:id="rId16"/>
    <p:sldId id="2147472720" r:id="rId17"/>
    <p:sldId id="2147472721" r:id="rId18"/>
    <p:sldId id="2147472722" r:id="rId19"/>
    <p:sldId id="2147472723" r:id="rId20"/>
    <p:sldId id="2147472724" r:id="rId21"/>
    <p:sldId id="268" r:id="rId2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E4DA30-93A8-11AF-9121-96145B37829D}" name="Jesus Vallejo" initials="JV" userId="S::jesus.vallejo@bayer.com::d8760cf5-22c6-422a-823f-7f84482f310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B5CC1"/>
    <a:srgbClr val="8E3CCF"/>
    <a:srgbClr val="A04C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63" autoAdjust="0"/>
    <p:restoredTop sz="95687"/>
  </p:normalViewPr>
  <p:slideViewPr>
    <p:cSldViewPr snapToGrid="0">
      <p:cViewPr>
        <p:scale>
          <a:sx n="128" d="100"/>
          <a:sy n="128" d="100"/>
        </p:scale>
        <p:origin x="-1208"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Hoja_de_c_lculo_de_Microsoft_Excel11.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Hoja_de_c_lculo_de_Microsoft_Excel12.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Hoja_de_c_lculo_de_Microsoft_Excel13.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Hoja_de_c_lculo_de_Microsoft_Excel14.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Hoja_de_c_lculo_de_Microsoft_Excel15.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Hoja_de_c_lculo_de_Microsoft_Excel18.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Hoja_de_c_lculo_de_Microsoft_Excel19.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Hoja_de_c_lculo_de_Microsoft_Excel20.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Hoja_de_c_lculo_de_Microsoft_Excel21.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Hoja_de_c_lculo_de_Microsoft_Excel22.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Hoja_de_c_lculo_de_Microsoft_Excel23.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Hoja_de_c_lculo_de_Microsoft_Excel25.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Hoja_de_c_lculo_de_Microsoft_Excel27.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Hoja_de_c_lculo_de_Microsoft_Excel28.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Hoja_de_c_lculo_de_Microsoft_Excel29.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Hoja_de_c_lculo_de_Microsoft_Excel30.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Hoja_de_c_lculo_de_Microsoft_Excel31.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Hoja_de_c_lculo_de_Microsoft_Excel32.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Hoja_de_c_lculo_de_Microsoft_Excel34.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Hoja_de_c_lculo_de_Microsoft_Excel3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Hoja_de_c_lculo_de_Microsoft_Excel3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Hoja_de_c_lculo_de_Microsoft_Excel3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Hoja_de_c_lculo_de_Microsoft_Excel3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Hoja_de_c_lculo_de_Microsoft_Excel4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Hoja_de_c_lculo_de_Microsoft_Excel4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Hoja_de_c_lculo_de_Microsoft_Excel43.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Hoja_de_c_lculo_de_Microsoft_Excel4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Hoja_de_c_lculo_de_Microsoft_Excel4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Hoja_de_c_lculo_de_Microsoft_Excel4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Hoja_de_c_lculo_de_Microsoft_Excel4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Hoja_de_c_lculo_de_Microsoft_Excel4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Hoja_de_c_lculo_de_Microsoft_Excel5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Hoja_de_c_lculo_de_Microsoft_Excel52.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Hoja_de_c_lculo_de_Microsoft_Excel54.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Hoja_de_c_lculo_de_Microsoft_Excel55.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Hoja_de_c_lculo_de_Microsoft_Excel56.xlsx"/><Relationship Id="rId2" Type="http://schemas.microsoft.com/office/2011/relationships/chartColorStyle" Target="colors45.xml"/><Relationship Id="rId1" Type="http://schemas.microsoft.com/office/2011/relationships/chartStyle" Target="style45.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9.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10.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844336375612394E-2"/>
          <c:y val="0.11423199511387656"/>
          <c:w val="0.97550246590908474"/>
          <c:h val="0.809133627061696"/>
        </c:manualLayout>
      </c:layout>
      <c:barChart>
        <c:barDir val="col"/>
        <c:grouping val="clustered"/>
        <c:varyColors val="0"/>
        <c:ser>
          <c:idx val="0"/>
          <c:order val="0"/>
          <c:tx>
            <c:strRef>
              <c:f>Hoja1!$B$1</c:f>
              <c:strCache>
                <c:ptCount val="1"/>
                <c:pt idx="0">
                  <c:v>ene-mar'23</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Analgésicos</c:v>
                </c:pt>
                <c:pt idx="1">
                  <c:v>Antigripales</c:v>
                </c:pt>
                <c:pt idx="2">
                  <c:v>Dermatológicos</c:v>
                </c:pt>
                <c:pt idx="3">
                  <c:v>Anticardíacos</c:v>
                </c:pt>
                <c:pt idx="4">
                  <c:v>Vitaminas</c:v>
                </c:pt>
                <c:pt idx="5">
                  <c:v>Antiácidos</c:v>
                </c:pt>
                <c:pt idx="6">
                  <c:v>Antidiarréicos</c:v>
                </c:pt>
                <c:pt idx="7">
                  <c:v>Antimicóticos</c:v>
                </c:pt>
              </c:strCache>
            </c:strRef>
          </c:cat>
          <c:val>
            <c:numRef>
              <c:f>Hoja1!$B$2:$B$9</c:f>
              <c:numCache>
                <c:formatCode>\$0,\K</c:formatCode>
                <c:ptCount val="8"/>
                <c:pt idx="0">
                  <c:v>2116639.5699999998</c:v>
                </c:pt>
                <c:pt idx="1">
                  <c:v>958088.35</c:v>
                </c:pt>
                <c:pt idx="2">
                  <c:v>234800.69</c:v>
                </c:pt>
                <c:pt idx="3">
                  <c:v>231405.1</c:v>
                </c:pt>
                <c:pt idx="4">
                  <c:v>80346</c:v>
                </c:pt>
                <c:pt idx="5">
                  <c:v>80616.649999999994</c:v>
                </c:pt>
                <c:pt idx="6">
                  <c:v>40581.120000000003</c:v>
                </c:pt>
                <c:pt idx="7">
                  <c:v>4878.43</c:v>
                </c:pt>
              </c:numCache>
            </c:numRef>
          </c:val>
          <c:extLst>
            <c:ext xmlns:c16="http://schemas.microsoft.com/office/drawing/2014/chart" uri="{C3380CC4-5D6E-409C-BE32-E72D297353CC}">
              <c16:uniqueId val="{00000000-CD1A-8F48-9F46-F07BDE8E25D4}"/>
            </c:ext>
          </c:extLst>
        </c:ser>
        <c:ser>
          <c:idx val="1"/>
          <c:order val="1"/>
          <c:tx>
            <c:strRef>
              <c:f>Hoja1!$C$1</c:f>
              <c:strCache>
                <c:ptCount val="1"/>
                <c:pt idx="0">
                  <c:v>ene-mar'24</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lumMod val="75000"/>
                        <a:lumOff val="25000"/>
                      </a:schemeClr>
                    </a:solidFill>
                    <a:highlight>
                      <a:srgbClr val="FFFF00"/>
                    </a:highlight>
                    <a:latin typeface="Abadi" panose="020B0604020104020204" pitchFamily="34" charset="0"/>
                    <a:ea typeface="+mn-ea"/>
                    <a:cs typeface="+mn-cs"/>
                  </a:defRPr>
                </a:pPr>
                <a:endParaRPr lang="es-H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Analgésicos</c:v>
                </c:pt>
                <c:pt idx="1">
                  <c:v>Antigripales</c:v>
                </c:pt>
                <c:pt idx="2">
                  <c:v>Dermatológicos</c:v>
                </c:pt>
                <c:pt idx="3">
                  <c:v>Anticardíacos</c:v>
                </c:pt>
                <c:pt idx="4">
                  <c:v>Vitaminas</c:v>
                </c:pt>
                <c:pt idx="5">
                  <c:v>Antiácidos</c:v>
                </c:pt>
                <c:pt idx="6">
                  <c:v>Antidiarréicos</c:v>
                </c:pt>
                <c:pt idx="7">
                  <c:v>Antimicóticos</c:v>
                </c:pt>
              </c:strCache>
            </c:strRef>
          </c:cat>
          <c:val>
            <c:numRef>
              <c:f>Hoja1!$C$2:$C$9</c:f>
              <c:numCache>
                <c:formatCode>\$0,\k</c:formatCode>
                <c:ptCount val="8"/>
                <c:pt idx="0">
                  <c:v>1429459</c:v>
                </c:pt>
                <c:pt idx="1">
                  <c:v>1395702.27</c:v>
                </c:pt>
                <c:pt idx="2">
                  <c:v>107.53</c:v>
                </c:pt>
                <c:pt idx="3">
                  <c:v>212062.41</c:v>
                </c:pt>
                <c:pt idx="4">
                  <c:v>0</c:v>
                </c:pt>
                <c:pt idx="5">
                  <c:v>351525</c:v>
                </c:pt>
                <c:pt idx="6">
                  <c:v>27012.51</c:v>
                </c:pt>
                <c:pt idx="7">
                  <c:v>33918.07</c:v>
                </c:pt>
              </c:numCache>
            </c:numRef>
          </c:val>
          <c:extLst>
            <c:ext xmlns:c16="http://schemas.microsoft.com/office/drawing/2014/chart" uri="{C3380CC4-5D6E-409C-BE32-E72D297353CC}">
              <c16:uniqueId val="{00000001-CD1A-8F48-9F46-F07BDE8E25D4}"/>
            </c:ext>
          </c:extLst>
        </c:ser>
        <c:dLbls>
          <c:dLblPos val="inEnd"/>
          <c:showLegendKey val="0"/>
          <c:showVal val="1"/>
          <c:showCatName val="0"/>
          <c:showSerName val="0"/>
          <c:showPercent val="0"/>
          <c:showBubbleSize val="0"/>
        </c:dLbls>
        <c:gapWidth val="100"/>
        <c:overlap val="-24"/>
        <c:axId val="313212968"/>
        <c:axId val="313216496"/>
      </c:barChart>
      <c:catAx>
        <c:axId val="3132129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13216496"/>
        <c:crosses val="autoZero"/>
        <c:auto val="1"/>
        <c:lblAlgn val="ctr"/>
        <c:lblOffset val="100"/>
        <c:noMultiLvlLbl val="0"/>
      </c:catAx>
      <c:valAx>
        <c:axId val="313216496"/>
        <c:scaling>
          <c:orientation val="minMax"/>
        </c:scaling>
        <c:delete val="1"/>
        <c:axPos val="l"/>
        <c:numFmt formatCode="\$0,\K" sourceLinked="1"/>
        <c:majorTickMark val="none"/>
        <c:minorTickMark val="none"/>
        <c:tickLblPos val="nextTo"/>
        <c:crossAx val="313212968"/>
        <c:crosses val="autoZero"/>
        <c:crossBetween val="between"/>
      </c:valAx>
      <c:spPr>
        <a:noFill/>
        <a:ln>
          <a:noFill/>
        </a:ln>
        <a:effectLst/>
      </c:spPr>
    </c:plotArea>
    <c:legend>
      <c:legendPos val="b"/>
      <c:layout>
        <c:manualLayout>
          <c:xMode val="edge"/>
          <c:yMode val="edge"/>
          <c:x val="0.33596439269646738"/>
          <c:y val="7.7064670048846762E-2"/>
          <c:w val="0.31296680794408921"/>
          <c:h val="7.15950552662922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legend>
    <c:plotVisOnly val="1"/>
    <c:dispBlanksAs val="gap"/>
    <c:showDLblsOverMax val="0"/>
  </c:chart>
  <c:spPr>
    <a:noFill/>
    <a:ln>
      <a:noFill/>
    </a:ln>
    <a:effectLst/>
  </c:spPr>
  <c:txPr>
    <a:bodyPr/>
    <a:lstStyle/>
    <a:p>
      <a:pPr>
        <a:defRPr>
          <a:latin typeface="Abadi" panose="020B0604020104020204" pitchFamily="34" charset="0"/>
        </a:defRPr>
      </a:pPr>
      <a:endParaRPr lang="es-HN"/>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MEDIA TV CHANNEL </a:t>
            </a:r>
            <a:r>
              <a:rPr lang="es-MX" sz="800" dirty="0"/>
              <a:t>(9,547.99</a:t>
            </a:r>
            <a:r>
              <a:rPr lang="es-MX" sz="800" baseline="0" dirty="0"/>
              <a:t> Grp’s)</a:t>
            </a:r>
            <a:endParaRPr lang="es-MX" sz="800" dirty="0"/>
          </a:p>
        </c:rich>
      </c:tx>
      <c:layout>
        <c:manualLayout>
          <c:xMode val="edge"/>
          <c:yMode val="edge"/>
          <c:x val="0.16761126692904599"/>
          <c:y val="3.5736495403498797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TVC</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X Ray Dol</c:v>
                </c:pt>
                <c:pt idx="1">
                  <c:v>Dolo Neurobion</c:v>
                </c:pt>
                <c:pt idx="2">
                  <c:v>Vitablenaco</c:v>
                </c:pt>
                <c:pt idx="3">
                  <c:v>Acetam Bayer</c:v>
                </c:pt>
                <c:pt idx="4">
                  <c:v>Delor Extra</c:v>
                </c:pt>
                <c:pt idx="5">
                  <c:v>Panadol Ultra</c:v>
                </c:pt>
                <c:pt idx="6">
                  <c:v>Delor Flex</c:v>
                </c:pt>
                <c:pt idx="7">
                  <c:v>Aleve</c:v>
                </c:pt>
                <c:pt idx="8">
                  <c:v>Dorival</c:v>
                </c:pt>
              </c:strCache>
            </c:strRef>
          </c:cat>
          <c:val>
            <c:numRef>
              <c:f>Sheet1!$B$2:$B$10</c:f>
              <c:numCache>
                <c:formatCode>0%</c:formatCode>
                <c:ptCount val="9"/>
                <c:pt idx="0">
                  <c:v>1</c:v>
                </c:pt>
                <c:pt idx="1">
                  <c:v>0.05</c:v>
                </c:pt>
                <c:pt idx="2">
                  <c:v>0.55000000000000004</c:v>
                </c:pt>
                <c:pt idx="3">
                  <c:v>1</c:v>
                </c:pt>
                <c:pt idx="5">
                  <c:v>0.14000000000000001</c:v>
                </c:pt>
                <c:pt idx="7">
                  <c:v>1</c:v>
                </c:pt>
                <c:pt idx="8">
                  <c:v>0.57999999999999996</c:v>
                </c:pt>
              </c:numCache>
            </c:numRef>
          </c:val>
          <c:extLst>
            <c:ext xmlns:c16="http://schemas.microsoft.com/office/drawing/2014/chart" uri="{C3380CC4-5D6E-409C-BE32-E72D297353CC}">
              <c16:uniqueId val="{00000000-76FC-AF40-A197-90AC20A19CE2}"/>
            </c:ext>
          </c:extLst>
        </c:ser>
        <c:ser>
          <c:idx val="1"/>
          <c:order val="1"/>
          <c:tx>
            <c:strRef>
              <c:f>Sheet1!$C$1</c:f>
              <c:strCache>
                <c:ptCount val="1"/>
                <c:pt idx="0">
                  <c:v>HCH</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X Ray Dol</c:v>
                </c:pt>
                <c:pt idx="1">
                  <c:v>Dolo Neurobion</c:v>
                </c:pt>
                <c:pt idx="2">
                  <c:v>Vitablenaco</c:v>
                </c:pt>
                <c:pt idx="3">
                  <c:v>Acetam Bayer</c:v>
                </c:pt>
                <c:pt idx="4">
                  <c:v>Delor Extra</c:v>
                </c:pt>
                <c:pt idx="5">
                  <c:v>Panadol Ultra</c:v>
                </c:pt>
                <c:pt idx="6">
                  <c:v>Delor Flex</c:v>
                </c:pt>
                <c:pt idx="7">
                  <c:v>Aleve</c:v>
                </c:pt>
                <c:pt idx="8">
                  <c:v>Dorival</c:v>
                </c:pt>
              </c:strCache>
            </c:strRef>
          </c:cat>
          <c:val>
            <c:numRef>
              <c:f>Sheet1!$C$2:$C$10</c:f>
              <c:numCache>
                <c:formatCode>0%</c:formatCode>
                <c:ptCount val="9"/>
                <c:pt idx="1">
                  <c:v>0.26</c:v>
                </c:pt>
                <c:pt idx="2">
                  <c:v>0.45</c:v>
                </c:pt>
                <c:pt idx="5">
                  <c:v>0.24</c:v>
                </c:pt>
                <c:pt idx="8">
                  <c:v>0.42</c:v>
                </c:pt>
              </c:numCache>
            </c:numRef>
          </c:val>
          <c:extLst>
            <c:ext xmlns:c16="http://schemas.microsoft.com/office/drawing/2014/chart" uri="{C3380CC4-5D6E-409C-BE32-E72D297353CC}">
              <c16:uniqueId val="{00000001-76FC-AF40-A197-90AC20A19CE2}"/>
            </c:ext>
          </c:extLst>
        </c:ser>
        <c:ser>
          <c:idx val="2"/>
          <c:order val="2"/>
          <c:tx>
            <c:strRef>
              <c:f>Sheet1!$D$1</c:f>
              <c:strCache>
                <c:ptCount val="1"/>
                <c:pt idx="0">
                  <c:v>VTV</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X Ray Dol</c:v>
                </c:pt>
                <c:pt idx="1">
                  <c:v>Dolo Neurobion</c:v>
                </c:pt>
                <c:pt idx="2">
                  <c:v>Vitablenaco</c:v>
                </c:pt>
                <c:pt idx="3">
                  <c:v>Acetam Bayer</c:v>
                </c:pt>
                <c:pt idx="4">
                  <c:v>Delor Extra</c:v>
                </c:pt>
                <c:pt idx="5">
                  <c:v>Panadol Ultra</c:v>
                </c:pt>
                <c:pt idx="6">
                  <c:v>Delor Flex</c:v>
                </c:pt>
                <c:pt idx="7">
                  <c:v>Aleve</c:v>
                </c:pt>
                <c:pt idx="8">
                  <c:v>Dorival</c:v>
                </c:pt>
              </c:strCache>
            </c:strRef>
          </c:cat>
          <c:val>
            <c:numRef>
              <c:f>Sheet1!$D$2:$D$10</c:f>
              <c:numCache>
                <c:formatCode>0%</c:formatCode>
                <c:ptCount val="9"/>
                <c:pt idx="1">
                  <c:v>0.24</c:v>
                </c:pt>
                <c:pt idx="4">
                  <c:v>1</c:v>
                </c:pt>
                <c:pt idx="5">
                  <c:v>0.14000000000000001</c:v>
                </c:pt>
                <c:pt idx="6">
                  <c:v>1</c:v>
                </c:pt>
              </c:numCache>
            </c:numRef>
          </c:val>
          <c:extLst>
            <c:ext xmlns:c16="http://schemas.microsoft.com/office/drawing/2014/chart" uri="{C3380CC4-5D6E-409C-BE32-E72D297353CC}">
              <c16:uniqueId val="{00000002-76FC-AF40-A197-90AC20A19CE2}"/>
            </c:ext>
          </c:extLst>
        </c:ser>
        <c:ser>
          <c:idx val="3"/>
          <c:order val="3"/>
          <c:tx>
            <c:strRef>
              <c:f>Sheet1!$E$1</c:f>
              <c:strCache>
                <c:ptCount val="1"/>
                <c:pt idx="0">
                  <c:v>C11</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X Ray Dol</c:v>
                </c:pt>
                <c:pt idx="1">
                  <c:v>Dolo Neurobion</c:v>
                </c:pt>
                <c:pt idx="2">
                  <c:v>Vitablenaco</c:v>
                </c:pt>
                <c:pt idx="3">
                  <c:v>Acetam Bayer</c:v>
                </c:pt>
                <c:pt idx="4">
                  <c:v>Delor Extra</c:v>
                </c:pt>
                <c:pt idx="5">
                  <c:v>Panadol Ultra</c:v>
                </c:pt>
                <c:pt idx="6">
                  <c:v>Delor Flex</c:v>
                </c:pt>
                <c:pt idx="7">
                  <c:v>Aleve</c:v>
                </c:pt>
                <c:pt idx="8">
                  <c:v>Dorival</c:v>
                </c:pt>
              </c:strCache>
            </c:strRef>
          </c:cat>
          <c:val>
            <c:numRef>
              <c:f>Sheet1!$E$2:$E$10</c:f>
              <c:numCache>
                <c:formatCode>0%</c:formatCode>
                <c:ptCount val="9"/>
                <c:pt idx="1">
                  <c:v>0.45</c:v>
                </c:pt>
                <c:pt idx="5">
                  <c:v>0.32</c:v>
                </c:pt>
              </c:numCache>
            </c:numRef>
          </c:val>
          <c:extLst>
            <c:ext xmlns:c16="http://schemas.microsoft.com/office/drawing/2014/chart" uri="{C3380CC4-5D6E-409C-BE32-E72D297353CC}">
              <c16:uniqueId val="{00000003-76FC-AF40-A197-90AC20A19CE2}"/>
            </c:ext>
          </c:extLst>
        </c:ser>
        <c:ser>
          <c:idx val="4"/>
          <c:order val="4"/>
          <c:tx>
            <c:strRef>
              <c:f>Sheet1!$F$1</c:f>
              <c:strCache>
                <c:ptCount val="1"/>
                <c:pt idx="0">
                  <c:v>Azteca</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Sheet1!$A$2:$A$10</c:f>
              <c:strCache>
                <c:ptCount val="9"/>
                <c:pt idx="0">
                  <c:v>X Ray Dol</c:v>
                </c:pt>
                <c:pt idx="1">
                  <c:v>Dolo Neurobion</c:v>
                </c:pt>
                <c:pt idx="2">
                  <c:v>Vitablenaco</c:v>
                </c:pt>
                <c:pt idx="3">
                  <c:v>Acetam Bayer</c:v>
                </c:pt>
                <c:pt idx="4">
                  <c:v>Delor Extra</c:v>
                </c:pt>
                <c:pt idx="5">
                  <c:v>Panadol Ultra</c:v>
                </c:pt>
                <c:pt idx="6">
                  <c:v>Delor Flex</c:v>
                </c:pt>
                <c:pt idx="7">
                  <c:v>Aleve</c:v>
                </c:pt>
                <c:pt idx="8">
                  <c:v>Dorival</c:v>
                </c:pt>
              </c:strCache>
            </c:strRef>
          </c:cat>
          <c:val>
            <c:numRef>
              <c:f>Sheet1!$F$2:$F$10</c:f>
              <c:numCache>
                <c:formatCode>General</c:formatCode>
                <c:ptCount val="9"/>
                <c:pt idx="5" formatCode="0%">
                  <c:v>0.16</c:v>
                </c:pt>
              </c:numCache>
            </c:numRef>
          </c:val>
          <c:extLst>
            <c:ext xmlns:c16="http://schemas.microsoft.com/office/drawing/2014/chart" uri="{C3380CC4-5D6E-409C-BE32-E72D297353CC}">
              <c16:uniqueId val="{00000004-76FC-AF40-A197-90AC20A19CE2}"/>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23553045160125358"/>
          <c:y val="0.88281595142087743"/>
          <c:w val="0.54624400931888895"/>
          <c:h val="7.690768165817338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r>
              <a:rPr lang="es-MX"/>
              <a:t>MEDIA MIX</a:t>
            </a:r>
          </a:p>
        </c:rich>
      </c:tx>
      <c:overlay val="0"/>
      <c:spPr>
        <a:noFill/>
        <a:ln>
          <a:noFill/>
        </a:ln>
        <a:effectLst/>
      </c:spPr>
      <c:txPr>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OTV</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7"/>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A2-F442-9115-F90DD720CF8C}"/>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3A2-F442-9115-F90DD720CF8C}"/>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Dolofin Antg</c:v>
                </c:pt>
                <c:pt idx="1">
                  <c:v>TOSAN</c:v>
                </c:pt>
                <c:pt idx="2">
                  <c:v>Mentolina</c:v>
                </c:pt>
                <c:pt idx="3">
                  <c:v>Gripex Plus</c:v>
                </c:pt>
                <c:pt idx="4">
                  <c:v>Peptofenil M</c:v>
                </c:pt>
                <c:pt idx="5">
                  <c:v>Tabcin GyT</c:v>
                </c:pt>
                <c:pt idx="6">
                  <c:v>Delor Antig</c:v>
                </c:pt>
                <c:pt idx="7">
                  <c:v>Vaporub</c:v>
                </c:pt>
                <c:pt idx="8">
                  <c:v>Sudagrip</c:v>
                </c:pt>
                <c:pt idx="9">
                  <c:v>Broncopulmin</c:v>
                </c:pt>
                <c:pt idx="10">
                  <c:v>Tabcin Niños</c:v>
                </c:pt>
                <c:pt idx="11">
                  <c:v>Gripex  </c:v>
                </c:pt>
              </c:strCache>
            </c:strRef>
          </c:cat>
          <c:val>
            <c:numRef>
              <c:f>Sheet1!$B$2:$B$13</c:f>
              <c:numCache>
                <c:formatCode>0%</c:formatCode>
                <c:ptCount val="12"/>
                <c:pt idx="0">
                  <c:v>1</c:v>
                </c:pt>
                <c:pt idx="1">
                  <c:v>0.46670644055974175</c:v>
                </c:pt>
                <c:pt idx="2">
                  <c:v>0.88582322592594098</c:v>
                </c:pt>
                <c:pt idx="3">
                  <c:v>0.71191275190393899</c:v>
                </c:pt>
                <c:pt idx="4">
                  <c:v>0.32501869192001265</c:v>
                </c:pt>
                <c:pt idx="5">
                  <c:v>0.75131265509677436</c:v>
                </c:pt>
                <c:pt idx="6">
                  <c:v>1</c:v>
                </c:pt>
                <c:pt idx="7">
                  <c:v>0.97237353483423228</c:v>
                </c:pt>
                <c:pt idx="8">
                  <c:v>0.69387597744987162</c:v>
                </c:pt>
                <c:pt idx="9">
                  <c:v>0.91771345644826463</c:v>
                </c:pt>
                <c:pt idx="10">
                  <c:v>1</c:v>
                </c:pt>
              </c:numCache>
            </c:numRef>
          </c:val>
          <c:extLst>
            <c:ext xmlns:c16="http://schemas.microsoft.com/office/drawing/2014/chart" uri="{C3380CC4-5D6E-409C-BE32-E72D297353CC}">
              <c16:uniqueId val="{00000002-93A2-F442-9115-F90DD720CF8C}"/>
            </c:ext>
          </c:extLst>
        </c:ser>
        <c:ser>
          <c:idx val="1"/>
          <c:order val="1"/>
          <c:tx>
            <c:strRef>
              <c:f>Sheet1!$C$1</c:f>
              <c:strCache>
                <c:ptCount val="1"/>
                <c:pt idx="0">
                  <c:v>PTV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Dolofin Antg</c:v>
                </c:pt>
                <c:pt idx="1">
                  <c:v>TOSAN</c:v>
                </c:pt>
                <c:pt idx="2">
                  <c:v>Mentolina</c:v>
                </c:pt>
                <c:pt idx="3">
                  <c:v>Gripex Plus</c:v>
                </c:pt>
                <c:pt idx="4">
                  <c:v>Peptofenil M</c:v>
                </c:pt>
                <c:pt idx="5">
                  <c:v>Tabcin GyT</c:v>
                </c:pt>
                <c:pt idx="6">
                  <c:v>Delor Antig</c:v>
                </c:pt>
                <c:pt idx="7">
                  <c:v>Vaporub</c:v>
                </c:pt>
                <c:pt idx="8">
                  <c:v>Sudagrip</c:v>
                </c:pt>
                <c:pt idx="9">
                  <c:v>Broncopulmin</c:v>
                </c:pt>
                <c:pt idx="10">
                  <c:v>Tabcin Niños</c:v>
                </c:pt>
                <c:pt idx="11">
                  <c:v>Gripex  </c:v>
                </c:pt>
              </c:strCache>
            </c:strRef>
          </c:cat>
          <c:val>
            <c:numRef>
              <c:f>Sheet1!$C$2:$C$13</c:f>
              <c:numCache>
                <c:formatCode>0%</c:formatCode>
                <c:ptCount val="12"/>
                <c:pt idx="7">
                  <c:v>2.7626465165767743E-2</c:v>
                </c:pt>
              </c:numCache>
            </c:numRef>
          </c:val>
          <c:extLst>
            <c:ext xmlns:c16="http://schemas.microsoft.com/office/drawing/2014/chart" uri="{C3380CC4-5D6E-409C-BE32-E72D297353CC}">
              <c16:uniqueId val="{00000003-93A2-F442-9115-F90DD720CF8C}"/>
            </c:ext>
          </c:extLst>
        </c:ser>
        <c:ser>
          <c:idx val="2"/>
          <c:order val="2"/>
          <c:tx>
            <c:strRef>
              <c:f>Sheet1!$D$1</c:f>
              <c:strCache>
                <c:ptCount val="1"/>
                <c:pt idx="0">
                  <c:v>RAD</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Dolofin Antg</c:v>
                </c:pt>
                <c:pt idx="1">
                  <c:v>TOSAN</c:v>
                </c:pt>
                <c:pt idx="2">
                  <c:v>Mentolina</c:v>
                </c:pt>
                <c:pt idx="3">
                  <c:v>Gripex Plus</c:v>
                </c:pt>
                <c:pt idx="4">
                  <c:v>Peptofenil M</c:v>
                </c:pt>
                <c:pt idx="5">
                  <c:v>Tabcin GyT</c:v>
                </c:pt>
                <c:pt idx="6">
                  <c:v>Delor Antig</c:v>
                </c:pt>
                <c:pt idx="7">
                  <c:v>Vaporub</c:v>
                </c:pt>
                <c:pt idx="8">
                  <c:v>Sudagrip</c:v>
                </c:pt>
                <c:pt idx="9">
                  <c:v>Broncopulmin</c:v>
                </c:pt>
                <c:pt idx="10">
                  <c:v>Tabcin Niños</c:v>
                </c:pt>
                <c:pt idx="11">
                  <c:v>Gripex  </c:v>
                </c:pt>
              </c:strCache>
            </c:strRef>
          </c:cat>
          <c:val>
            <c:numRef>
              <c:f>Sheet1!$D$2:$D$13</c:f>
              <c:numCache>
                <c:formatCode>0%</c:formatCode>
                <c:ptCount val="12"/>
                <c:pt idx="0">
                  <c:v>0</c:v>
                </c:pt>
                <c:pt idx="1">
                  <c:v>0.52676868207037741</c:v>
                </c:pt>
                <c:pt idx="2">
                  <c:v>0.11417677407405898</c:v>
                </c:pt>
                <c:pt idx="3">
                  <c:v>0.23578411805884578</c:v>
                </c:pt>
                <c:pt idx="4">
                  <c:v>0.62776073333320848</c:v>
                </c:pt>
                <c:pt idx="5">
                  <c:v>0.24868734490322558</c:v>
                </c:pt>
                <c:pt idx="8">
                  <c:v>0.30612402255012838</c:v>
                </c:pt>
                <c:pt idx="9">
                  <c:v>8.22865435517353E-2</c:v>
                </c:pt>
                <c:pt idx="11">
                  <c:v>1</c:v>
                </c:pt>
              </c:numCache>
            </c:numRef>
          </c:val>
          <c:extLst>
            <c:ext xmlns:c16="http://schemas.microsoft.com/office/drawing/2014/chart" uri="{C3380CC4-5D6E-409C-BE32-E72D297353CC}">
              <c16:uniqueId val="{00000004-93A2-F442-9115-F90DD720CF8C}"/>
            </c:ext>
          </c:extLst>
        </c:ser>
        <c:ser>
          <c:idx val="3"/>
          <c:order val="3"/>
          <c:tx>
            <c:strRef>
              <c:f>Sheet1!$E$1</c:f>
              <c:strCache>
                <c:ptCount val="1"/>
                <c:pt idx="0">
                  <c:v>PRE</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0"/>
              <c:delete val="1"/>
              <c:extLst>
                <c:ext xmlns:c15="http://schemas.microsoft.com/office/drawing/2012/chart" uri="{CE6537A1-D6FC-4f65-9D91-7224C49458BB}"/>
                <c:ext xmlns:c16="http://schemas.microsoft.com/office/drawing/2014/chart" uri="{C3380CC4-5D6E-409C-BE32-E72D297353CC}">
                  <c16:uniqueId val="{00000005-93A2-F442-9115-F90DD720CF8C}"/>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Dolofin Antg</c:v>
                </c:pt>
                <c:pt idx="1">
                  <c:v>TOSAN</c:v>
                </c:pt>
                <c:pt idx="2">
                  <c:v>Mentolina</c:v>
                </c:pt>
                <c:pt idx="3">
                  <c:v>Gripex Plus</c:v>
                </c:pt>
                <c:pt idx="4">
                  <c:v>Peptofenil M</c:v>
                </c:pt>
                <c:pt idx="5">
                  <c:v>Tabcin GyT</c:v>
                </c:pt>
                <c:pt idx="6">
                  <c:v>Delor Antig</c:v>
                </c:pt>
                <c:pt idx="7">
                  <c:v>Vaporub</c:v>
                </c:pt>
                <c:pt idx="8">
                  <c:v>Sudagrip</c:v>
                </c:pt>
                <c:pt idx="9">
                  <c:v>Broncopulmin</c:v>
                </c:pt>
                <c:pt idx="10">
                  <c:v>Tabcin Niños</c:v>
                </c:pt>
                <c:pt idx="11">
                  <c:v>Gripex  </c:v>
                </c:pt>
              </c:strCache>
            </c:strRef>
          </c:cat>
          <c:val>
            <c:numRef>
              <c:f>Sheet1!$E$2:$E$13</c:f>
              <c:numCache>
                <c:formatCode>0%</c:formatCode>
                <c:ptCount val="12"/>
                <c:pt idx="4">
                  <c:v>4.7220574746778959E-2</c:v>
                </c:pt>
              </c:numCache>
            </c:numRef>
          </c:val>
          <c:extLst>
            <c:ext xmlns:c16="http://schemas.microsoft.com/office/drawing/2014/chart" uri="{C3380CC4-5D6E-409C-BE32-E72D297353CC}">
              <c16:uniqueId val="{00000006-93A2-F442-9115-F90DD720CF8C}"/>
            </c:ext>
          </c:extLst>
        </c:ser>
        <c:ser>
          <c:idx val="4"/>
          <c:order val="4"/>
          <c:tx>
            <c:strRef>
              <c:f>Sheet1!$F$1</c:f>
              <c:strCache>
                <c:ptCount val="1"/>
                <c:pt idx="0">
                  <c:v>OOH</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0"/>
              <c:delete val="1"/>
              <c:extLst>
                <c:ext xmlns:c15="http://schemas.microsoft.com/office/drawing/2012/chart" uri="{CE6537A1-D6FC-4f65-9D91-7224C49458BB}"/>
                <c:ext xmlns:c16="http://schemas.microsoft.com/office/drawing/2014/chart" uri="{C3380CC4-5D6E-409C-BE32-E72D297353CC}">
                  <c16:uniqueId val="{00000007-93A2-F442-9115-F90DD720CF8C}"/>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Dolofin Antg</c:v>
                </c:pt>
                <c:pt idx="1">
                  <c:v>TOSAN</c:v>
                </c:pt>
                <c:pt idx="2">
                  <c:v>Mentolina</c:v>
                </c:pt>
                <c:pt idx="3">
                  <c:v>Gripex Plus</c:v>
                </c:pt>
                <c:pt idx="4">
                  <c:v>Peptofenil M</c:v>
                </c:pt>
                <c:pt idx="5">
                  <c:v>Tabcin GyT</c:v>
                </c:pt>
                <c:pt idx="6">
                  <c:v>Delor Antig</c:v>
                </c:pt>
                <c:pt idx="7">
                  <c:v>Vaporub</c:v>
                </c:pt>
                <c:pt idx="8">
                  <c:v>Sudagrip</c:v>
                </c:pt>
                <c:pt idx="9">
                  <c:v>Broncopulmin</c:v>
                </c:pt>
                <c:pt idx="10">
                  <c:v>Tabcin Niños</c:v>
                </c:pt>
                <c:pt idx="11">
                  <c:v>Gripex  </c:v>
                </c:pt>
              </c:strCache>
            </c:strRef>
          </c:cat>
          <c:val>
            <c:numRef>
              <c:f>Sheet1!$F$2:$F$13</c:f>
              <c:numCache>
                <c:formatCode>0%</c:formatCode>
                <c:ptCount val="12"/>
                <c:pt idx="1">
                  <c:v>6.5248773698809359E-3</c:v>
                </c:pt>
                <c:pt idx="3">
                  <c:v>5.2303130037215199E-2</c:v>
                </c:pt>
              </c:numCache>
            </c:numRef>
          </c:val>
          <c:extLst>
            <c:ext xmlns:c16="http://schemas.microsoft.com/office/drawing/2014/chart" uri="{C3380CC4-5D6E-409C-BE32-E72D297353CC}">
              <c16:uniqueId val="{00000008-93A2-F442-9115-F90DD720CF8C}"/>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35768819103022359"/>
          <c:y val="0.86771490913316096"/>
          <c:w val="0.29323236917579004"/>
          <c:h val="7.079975256899596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Abadi" panose="020B0604020104020204" pitchFamily="34" charset="0"/>
        </a:defRPr>
      </a:pPr>
      <a:endParaRPr lang="es-H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n-US" sz="1400" dirty="0">
                <a:solidFill>
                  <a:schemeClr val="tx1"/>
                </a:solidFill>
              </a:rPr>
              <a:t>SOI BY BRAND ($1,396K) – Mar YTD</a:t>
            </a:r>
          </a:p>
        </c:rich>
      </c:tx>
      <c:layout>
        <c:manualLayout>
          <c:xMode val="edge"/>
          <c:yMode val="edge"/>
          <c:x val="0.24622198618676994"/>
          <c:y val="3.7193348892062853E-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22709838592446138"/>
          <c:y val="0.13339409223189086"/>
          <c:w val="0.77290161407553859"/>
          <c:h val="0.82569322398683997"/>
        </c:manualLayout>
      </c:layout>
      <c:barChart>
        <c:barDir val="bar"/>
        <c:grouping val="clustered"/>
        <c:varyColors val="0"/>
        <c:ser>
          <c:idx val="0"/>
          <c:order val="0"/>
          <c:tx>
            <c:strRef>
              <c:f>Sheet1!$B$1</c:f>
              <c:strCache>
                <c:ptCount val="1"/>
                <c:pt idx="0">
                  <c:v>Series 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Gripex Plus</c:v>
                </c:pt>
                <c:pt idx="1">
                  <c:v>Tabcin Niños</c:v>
                </c:pt>
                <c:pt idx="2">
                  <c:v>Broncopulmin</c:v>
                </c:pt>
                <c:pt idx="3">
                  <c:v>Sudagrip</c:v>
                </c:pt>
                <c:pt idx="4">
                  <c:v>Vaporub</c:v>
                </c:pt>
                <c:pt idx="5">
                  <c:v>Delor Antigrip</c:v>
                </c:pt>
                <c:pt idx="6">
                  <c:v>Tabcin GyT</c:v>
                </c:pt>
                <c:pt idx="7">
                  <c:v>Pectofenil Mult</c:v>
                </c:pt>
                <c:pt idx="8">
                  <c:v>Gripex Plus</c:v>
                </c:pt>
                <c:pt idx="9">
                  <c:v>Mentolina</c:v>
                </c:pt>
                <c:pt idx="10">
                  <c:v>Tosan</c:v>
                </c:pt>
                <c:pt idx="11">
                  <c:v>Dolofin Antigripal</c:v>
                </c:pt>
              </c:strCache>
            </c:strRef>
          </c:cat>
          <c:val>
            <c:numRef>
              <c:f>Sheet1!$B$2:$B$13</c:f>
              <c:numCache>
                <c:formatCode>0,\K</c:formatCode>
                <c:ptCount val="12"/>
                <c:pt idx="0">
                  <c:v>14752</c:v>
                </c:pt>
                <c:pt idx="1">
                  <c:v>24659</c:v>
                </c:pt>
                <c:pt idx="2">
                  <c:v>27173</c:v>
                </c:pt>
                <c:pt idx="3">
                  <c:v>48347</c:v>
                </c:pt>
                <c:pt idx="4">
                  <c:v>56178</c:v>
                </c:pt>
                <c:pt idx="5">
                  <c:v>63626</c:v>
                </c:pt>
                <c:pt idx="6">
                  <c:v>67107</c:v>
                </c:pt>
                <c:pt idx="7">
                  <c:v>148276</c:v>
                </c:pt>
                <c:pt idx="8">
                  <c:v>213493</c:v>
                </c:pt>
                <c:pt idx="9">
                  <c:v>218560</c:v>
                </c:pt>
                <c:pt idx="10">
                  <c:v>233386</c:v>
                </c:pt>
                <c:pt idx="11">
                  <c:v>239267</c:v>
                </c:pt>
              </c:numCache>
            </c:numRef>
          </c:val>
          <c:extLst>
            <c:ext xmlns:c16="http://schemas.microsoft.com/office/drawing/2014/chart" uri="{C3380CC4-5D6E-409C-BE32-E72D297353CC}">
              <c16:uniqueId val="{00000000-D851-41A6-AE7A-FE1BDF8FEF8C}"/>
            </c:ext>
          </c:extLst>
        </c:ser>
        <c:dLbls>
          <c:showLegendKey val="0"/>
          <c:showVal val="0"/>
          <c:showCatName val="0"/>
          <c:showSerName val="0"/>
          <c:showPercent val="0"/>
          <c:showBubbleSize val="0"/>
        </c:dLbls>
        <c:gapWidth val="45"/>
        <c:overlap val="-20"/>
        <c:axId val="881978959"/>
        <c:axId val="881975351"/>
      </c:barChart>
      <c:catAx>
        <c:axId val="881978959"/>
        <c:scaling>
          <c:orientation val="minMax"/>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197"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881975351"/>
        <c:crosses val="autoZero"/>
        <c:auto val="1"/>
        <c:lblAlgn val="r"/>
        <c:lblOffset val="100"/>
        <c:noMultiLvlLbl val="0"/>
      </c:catAx>
      <c:valAx>
        <c:axId val="881975351"/>
        <c:scaling>
          <c:orientation val="minMax"/>
        </c:scaling>
        <c:delete val="1"/>
        <c:axPos val="b"/>
        <c:numFmt formatCode="0,\K" sourceLinked="1"/>
        <c:majorTickMark val="none"/>
        <c:minorTickMark val="none"/>
        <c:tickLblPos val="nextTo"/>
        <c:crossAx val="8819789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badi" panose="020B0604020104020204" pitchFamily="34" charset="0"/>
        </a:defRPr>
      </a:pPr>
      <a:endParaRPr lang="es-H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s-CR" sz="1400" dirty="0">
                <a:solidFill>
                  <a:schemeClr val="tx1"/>
                </a:solidFill>
              </a:rPr>
              <a:t>SOI-SOV</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3.8989989460924718E-2"/>
          <c:y val="0.1386697829752874"/>
          <c:w val="0.9288227884557565"/>
          <c:h val="0.67957603031925862"/>
        </c:manualLayout>
      </c:layout>
      <c:barChart>
        <c:barDir val="col"/>
        <c:grouping val="clustered"/>
        <c:varyColors val="0"/>
        <c:ser>
          <c:idx val="0"/>
          <c:order val="0"/>
          <c:tx>
            <c:strRef>
              <c:f>Hoja1!$B$1</c:f>
              <c:strCache>
                <c:ptCount val="1"/>
                <c:pt idx="0">
                  <c:v>SOI</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2"/>
              <c:layout>
                <c:manualLayout>
                  <c:x val="-3.5690350871197423E-17"/>
                  <c:y val="8.71998813532322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D0-497D-81BA-2AD4B7BE6749}"/>
                </c:ext>
              </c:extLst>
            </c:dLbl>
            <c:dLbl>
              <c:idx val="4"/>
              <c:layout>
                <c:manualLayout>
                  <c:x val="-9.7338445006845062E-3"/>
                  <c:y val="4.35999406766161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Hoja1!$A$2:$A$11</c:f>
              <c:strCache>
                <c:ptCount val="10"/>
                <c:pt idx="0">
                  <c:v>Dolofin</c:v>
                </c:pt>
                <c:pt idx="1">
                  <c:v>Mentolina</c:v>
                </c:pt>
                <c:pt idx="2">
                  <c:v>Gripex Plus</c:v>
                </c:pt>
                <c:pt idx="3">
                  <c:v>Tosan</c:v>
                </c:pt>
                <c:pt idx="4">
                  <c:v>Delor Antigripal</c:v>
                </c:pt>
                <c:pt idx="5">
                  <c:v>Vaporub</c:v>
                </c:pt>
                <c:pt idx="6">
                  <c:v>Tabcin GT</c:v>
                </c:pt>
                <c:pt idx="7">
                  <c:v>Peptofenil</c:v>
                </c:pt>
                <c:pt idx="8">
                  <c:v>Broncopulmin</c:v>
                </c:pt>
                <c:pt idx="9">
                  <c:v>Tabcin Niños</c:v>
                </c:pt>
              </c:strCache>
            </c:strRef>
          </c:cat>
          <c:val>
            <c:numRef>
              <c:f>Hoja1!$B$2:$B$11</c:f>
              <c:numCache>
                <c:formatCode>0%</c:formatCode>
                <c:ptCount val="10"/>
                <c:pt idx="0">
                  <c:v>0.23546869734858503</c:v>
                </c:pt>
                <c:pt idx="1">
                  <c:v>0.19053195840118375</c:v>
                </c:pt>
                <c:pt idx="2">
                  <c:v>0.14957514466823671</c:v>
                </c:pt>
                <c:pt idx="3">
                  <c:v>0.10719363737212226</c:v>
                </c:pt>
                <c:pt idx="4">
                  <c:v>6.2615466770790967E-2</c:v>
                </c:pt>
                <c:pt idx="5">
                  <c:v>5.3758810152955826E-2</c:v>
                </c:pt>
                <c:pt idx="6">
                  <c:v>4.9617535578879372E-2</c:v>
                </c:pt>
                <c:pt idx="7">
                  <c:v>4.7427513991284594E-2</c:v>
                </c:pt>
                <c:pt idx="8">
                  <c:v>3.357297614453756E-2</c:v>
                </c:pt>
                <c:pt idx="9">
                  <c:v>2.346652475310786E-2</c:v>
                </c:pt>
              </c:numCache>
            </c:numRef>
          </c:val>
          <c:extLst>
            <c:ext xmlns:c16="http://schemas.microsoft.com/office/drawing/2014/chart" uri="{C3380CC4-5D6E-409C-BE32-E72D297353CC}">
              <c16:uniqueId val="{00000002-34D0-497D-81BA-2AD4B7BE6749}"/>
            </c:ext>
          </c:extLst>
        </c:ser>
        <c:ser>
          <c:idx val="1"/>
          <c:order val="1"/>
          <c:tx>
            <c:strRef>
              <c:f>Hoja1!$C$1</c:f>
              <c:strCache>
                <c:ptCount val="1"/>
                <c:pt idx="0">
                  <c:v>SOV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1.362738230095819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D0-497D-81BA-2AD4B7BE6749}"/>
                </c:ext>
              </c:extLst>
            </c:dLbl>
            <c:dLbl>
              <c:idx val="1"/>
              <c:layout>
                <c:manualLayout>
                  <c:x val="1.168061340082132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D0-497D-81BA-2AD4B7BE6749}"/>
                </c:ext>
              </c:extLst>
            </c:dLbl>
            <c:dLbl>
              <c:idx val="2"/>
              <c:layout>
                <c:manualLayout>
                  <c:x val="1.3627382300958208E-2"/>
                  <c:y val="-4.35999406766169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D0-497D-81BA-2AD4B7BE6749}"/>
                </c:ext>
              </c:extLst>
            </c:dLbl>
            <c:dLbl>
              <c:idx val="3"/>
              <c:layout>
                <c:manualLayout>
                  <c:x val="1.557415120109502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Hoja1!$A$2:$A$11</c:f>
              <c:strCache>
                <c:ptCount val="10"/>
                <c:pt idx="0">
                  <c:v>Dolofin</c:v>
                </c:pt>
                <c:pt idx="1">
                  <c:v>Mentolina</c:v>
                </c:pt>
                <c:pt idx="2">
                  <c:v>Gripex Plus</c:v>
                </c:pt>
                <c:pt idx="3">
                  <c:v>Tosan</c:v>
                </c:pt>
                <c:pt idx="4">
                  <c:v>Delor Antigripal</c:v>
                </c:pt>
                <c:pt idx="5">
                  <c:v>Vaporub</c:v>
                </c:pt>
                <c:pt idx="6">
                  <c:v>Tabcin GT</c:v>
                </c:pt>
                <c:pt idx="7">
                  <c:v>Peptofenil</c:v>
                </c:pt>
                <c:pt idx="8">
                  <c:v>Broncopulmin</c:v>
                </c:pt>
                <c:pt idx="9">
                  <c:v>Tabcin Niños</c:v>
                </c:pt>
              </c:strCache>
            </c:strRef>
          </c:cat>
          <c:val>
            <c:numRef>
              <c:f>Hoja1!$C$2:$C$11</c:f>
              <c:numCache>
                <c:formatCode>0%</c:formatCode>
                <c:ptCount val="10"/>
                <c:pt idx="0">
                  <c:v>0.13976346080623375</c:v>
                </c:pt>
                <c:pt idx="1">
                  <c:v>9.1960656285256959E-2</c:v>
                </c:pt>
                <c:pt idx="2">
                  <c:v>0.27290949669072639</c:v>
                </c:pt>
                <c:pt idx="3">
                  <c:v>5.4263429281915049E-2</c:v>
                </c:pt>
                <c:pt idx="4">
                  <c:v>2.8424061220991191E-2</c:v>
                </c:pt>
                <c:pt idx="5">
                  <c:v>3.494517463782959E-2</c:v>
                </c:pt>
                <c:pt idx="6">
                  <c:v>0.15716539384021438</c:v>
                </c:pt>
                <c:pt idx="7">
                  <c:v>2.5789011339434582E-2</c:v>
                </c:pt>
                <c:pt idx="8">
                  <c:v>4.4683486634603989E-2</c:v>
                </c:pt>
                <c:pt idx="9">
                  <c:v>0.05</c:v>
                </c:pt>
              </c:numCache>
            </c:numRef>
          </c:val>
          <c:extLst>
            <c:ext xmlns:c16="http://schemas.microsoft.com/office/drawing/2014/chart" uri="{C3380CC4-5D6E-409C-BE32-E72D297353CC}">
              <c16:uniqueId val="{00000007-34D0-497D-81BA-2AD4B7BE6749}"/>
            </c:ext>
          </c:extLst>
        </c:ser>
        <c:dLbls>
          <c:showLegendKey val="0"/>
          <c:showVal val="0"/>
          <c:showCatName val="0"/>
          <c:showSerName val="0"/>
          <c:showPercent val="0"/>
          <c:showBubbleSize val="0"/>
        </c:dLbls>
        <c:gapWidth val="150"/>
        <c:axId val="350521320"/>
        <c:axId val="350519752"/>
      </c:barChart>
      <c:lineChart>
        <c:grouping val="standard"/>
        <c:varyColors val="0"/>
        <c:ser>
          <c:idx val="2"/>
          <c:order val="2"/>
          <c:tx>
            <c:strRef>
              <c:f>Hoja1!$D$1</c:f>
              <c:strCache>
                <c:ptCount val="1"/>
                <c:pt idx="0">
                  <c:v>I.E.</c:v>
                </c:pt>
              </c:strCache>
            </c:strRef>
          </c:tx>
          <c:spPr>
            <a:ln w="34925" cap="rnd">
              <a:solidFill>
                <a:schemeClr val="accent6"/>
              </a:solidFill>
              <a:round/>
            </a:ln>
            <a:effectLst>
              <a:outerShdw blurRad="57150" dist="19050" dir="5400000" algn="ctr" rotWithShape="0">
                <a:srgbClr val="000000">
                  <a:alpha val="63000"/>
                </a:srgbClr>
              </a:outerShdw>
            </a:effectLst>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anchor="ctr" anchorCtr="1"/>
              <a:lstStyle/>
              <a:p>
                <a:pPr>
                  <a:defRPr sz="90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Hoja1!$A$2:$A$11</c:f>
              <c:strCache>
                <c:ptCount val="10"/>
                <c:pt idx="0">
                  <c:v>Dolofin</c:v>
                </c:pt>
                <c:pt idx="1">
                  <c:v>Mentolina</c:v>
                </c:pt>
                <c:pt idx="2">
                  <c:v>Gripex Plus</c:v>
                </c:pt>
                <c:pt idx="3">
                  <c:v>Tosan</c:v>
                </c:pt>
                <c:pt idx="4">
                  <c:v>Delor Antigripal</c:v>
                </c:pt>
                <c:pt idx="5">
                  <c:v>Vaporub</c:v>
                </c:pt>
                <c:pt idx="6">
                  <c:v>Tabcin GT</c:v>
                </c:pt>
                <c:pt idx="7">
                  <c:v>Peptofenil</c:v>
                </c:pt>
                <c:pt idx="8">
                  <c:v>Broncopulmin</c:v>
                </c:pt>
                <c:pt idx="9">
                  <c:v>Tabcin Niños</c:v>
                </c:pt>
              </c:strCache>
            </c:strRef>
          </c:cat>
          <c:val>
            <c:numRef>
              <c:f>Hoja1!$D$2:$D$11</c:f>
              <c:numCache>
                <c:formatCode>0.00</c:formatCode>
                <c:ptCount val="10"/>
                <c:pt idx="0">
                  <c:v>0.59355431265383696</c:v>
                </c:pt>
                <c:pt idx="1">
                  <c:v>0.48265213383061317</c:v>
                </c:pt>
                <c:pt idx="2">
                  <c:v>1.8245644842667537</c:v>
                </c:pt>
                <c:pt idx="3">
                  <c:v>0.50621875152477369</c:v>
                </c:pt>
                <c:pt idx="4">
                  <c:v>0.45394632807002444</c:v>
                </c:pt>
                <c:pt idx="5">
                  <c:v>0.6500362366354977</c:v>
                </c:pt>
                <c:pt idx="6">
                  <c:v>3.1675372830712445</c:v>
                </c:pt>
                <c:pt idx="7">
                  <c:v>0.54375633823382852</c:v>
                </c:pt>
                <c:pt idx="8">
                  <c:v>1.3309361208322352</c:v>
                </c:pt>
                <c:pt idx="9">
                  <c:v>2.1306947034574475</c:v>
                </c:pt>
              </c:numCache>
            </c:numRef>
          </c:val>
          <c:smooth val="0"/>
          <c:extLst>
            <c:ext xmlns:c16="http://schemas.microsoft.com/office/drawing/2014/chart" uri="{C3380CC4-5D6E-409C-BE32-E72D297353CC}">
              <c16:uniqueId val="{00000008-34D0-497D-81BA-2AD4B7BE6749}"/>
            </c:ext>
          </c:extLst>
        </c:ser>
        <c:dLbls>
          <c:showLegendKey val="0"/>
          <c:showVal val="0"/>
          <c:showCatName val="0"/>
          <c:showSerName val="0"/>
          <c:showPercent val="0"/>
          <c:showBubbleSize val="0"/>
        </c:dLbls>
        <c:marker val="1"/>
        <c:smooth val="0"/>
        <c:axId val="350516224"/>
        <c:axId val="350522496"/>
      </c:lineChart>
      <c:catAx>
        <c:axId val="3505213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7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9752"/>
        <c:crosses val="autoZero"/>
        <c:auto val="1"/>
        <c:lblAlgn val="ctr"/>
        <c:lblOffset val="100"/>
        <c:noMultiLvlLbl val="0"/>
      </c:catAx>
      <c:valAx>
        <c:axId val="350519752"/>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21320"/>
        <c:crosses val="autoZero"/>
        <c:crossBetween val="between"/>
      </c:valAx>
      <c:valAx>
        <c:axId val="350522496"/>
        <c:scaling>
          <c:orientation val="minMax"/>
          <c:min val="0"/>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6224"/>
        <c:crosses val="max"/>
        <c:crossBetween val="between"/>
      </c:valAx>
      <c:catAx>
        <c:axId val="350516224"/>
        <c:scaling>
          <c:orientation val="minMax"/>
        </c:scaling>
        <c:delete val="1"/>
        <c:axPos val="b"/>
        <c:numFmt formatCode="General" sourceLinked="1"/>
        <c:majorTickMark val="none"/>
        <c:minorTickMark val="none"/>
        <c:tickLblPos val="nextTo"/>
        <c:crossAx val="35052249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900">
          <a:latin typeface="Abadi" panose="020B0604020104020204" pitchFamily="34" charset="0"/>
        </a:defRPr>
      </a:pPr>
      <a:endParaRPr lang="es-H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r>
              <a:rPr lang="es-CR" sz="1400" b="1" dirty="0"/>
              <a:t>SEASONALITY</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7.5695866818642696E-2"/>
          <c:y val="0.19662278534839772"/>
          <c:w val="0.92388468586498484"/>
          <c:h val="0.64151234599537454"/>
        </c:manualLayout>
      </c:layout>
      <c:lineChart>
        <c:grouping val="standard"/>
        <c:varyColors val="0"/>
        <c:ser>
          <c:idx val="0"/>
          <c:order val="0"/>
          <c:tx>
            <c:strRef>
              <c:f>Hoja1!$B$1</c:f>
              <c:strCache>
                <c:ptCount val="1"/>
                <c:pt idx="0">
                  <c:v>Dolofin Antig</c:v>
                </c:pt>
              </c:strCache>
            </c:strRef>
          </c:tx>
          <c:spPr>
            <a:ln w="28575" cap="rnd">
              <a:solidFill>
                <a:schemeClr val="accent2"/>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Hoja1!$B$2:$B$13</c:f>
              <c:numCache>
                <c:formatCode>\$0,\k</c:formatCode>
                <c:ptCount val="12"/>
                <c:pt idx="0">
                  <c:v>70452</c:v>
                </c:pt>
                <c:pt idx="1">
                  <c:v>88276.661207138706</c:v>
                </c:pt>
                <c:pt idx="2">
                  <c:v>81274</c:v>
                </c:pt>
              </c:numCache>
            </c:numRef>
          </c:val>
          <c:smooth val="0"/>
          <c:extLst>
            <c:ext xmlns:c16="http://schemas.microsoft.com/office/drawing/2014/chart" uri="{C3380CC4-5D6E-409C-BE32-E72D297353CC}">
              <c16:uniqueId val="{00000000-8DAC-401A-B387-C3368003BCAF}"/>
            </c:ext>
          </c:extLst>
        </c:ser>
        <c:ser>
          <c:idx val="1"/>
          <c:order val="1"/>
          <c:tx>
            <c:strRef>
              <c:f>Hoja1!$C$1</c:f>
              <c:strCache>
                <c:ptCount val="1"/>
                <c:pt idx="0">
                  <c:v>Gripex plus</c:v>
                </c:pt>
              </c:strCache>
            </c:strRef>
          </c:tx>
          <c:spPr>
            <a:ln w="28575" cap="rnd">
              <a:solidFill>
                <a:schemeClr val="accent1"/>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Hoja1!$C$2:$C$13</c:f>
              <c:numCache>
                <c:formatCode>\$0,\k</c:formatCode>
                <c:ptCount val="12"/>
                <c:pt idx="0">
                  <c:v>69716.929999999993</c:v>
                </c:pt>
                <c:pt idx="1">
                  <c:v>70396.973680278606</c:v>
                </c:pt>
                <c:pt idx="2">
                  <c:v>72643</c:v>
                </c:pt>
              </c:numCache>
            </c:numRef>
          </c:val>
          <c:smooth val="0"/>
          <c:extLst>
            <c:ext xmlns:c16="http://schemas.microsoft.com/office/drawing/2014/chart" uri="{C3380CC4-5D6E-409C-BE32-E72D297353CC}">
              <c16:uniqueId val="{00000001-8DAC-401A-B387-C3368003BCAF}"/>
            </c:ext>
          </c:extLst>
        </c:ser>
        <c:ser>
          <c:idx val="2"/>
          <c:order val="2"/>
          <c:tx>
            <c:strRef>
              <c:f>Hoja1!$D$1</c:f>
              <c:strCache>
                <c:ptCount val="1"/>
                <c:pt idx="0">
                  <c:v>Tosan</c:v>
                </c:pt>
              </c:strCache>
            </c:strRef>
          </c:tx>
          <c:spPr>
            <a:ln w="28575" cap="rnd">
              <a:solidFill>
                <a:schemeClr val="accent6">
                  <a:lumMod val="75000"/>
                </a:schemeClr>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Hoja1!$D$2:$D$13</c:f>
              <c:numCache>
                <c:formatCode>\$0,\k</c:formatCode>
                <c:ptCount val="12"/>
                <c:pt idx="0">
                  <c:v>67409</c:v>
                </c:pt>
                <c:pt idx="1">
                  <c:v>61151.791204983878</c:v>
                </c:pt>
                <c:pt idx="2">
                  <c:v>104825</c:v>
                </c:pt>
              </c:numCache>
            </c:numRef>
          </c:val>
          <c:smooth val="0"/>
          <c:extLst>
            <c:ext xmlns:c16="http://schemas.microsoft.com/office/drawing/2014/chart" uri="{C3380CC4-5D6E-409C-BE32-E72D297353CC}">
              <c16:uniqueId val="{00000002-8DAC-401A-B387-C3368003BCAF}"/>
            </c:ext>
          </c:extLst>
        </c:ser>
        <c:ser>
          <c:idx val="3"/>
          <c:order val="3"/>
          <c:tx>
            <c:strRef>
              <c:f>Hoja1!$E$1</c:f>
              <c:strCache>
                <c:ptCount val="1"/>
                <c:pt idx="0">
                  <c:v>Pectofenil</c:v>
                </c:pt>
              </c:strCache>
            </c:strRef>
          </c:tx>
          <c:spPr>
            <a:ln w="28575" cap="rnd">
              <a:solidFill>
                <a:srgbClr val="92D050"/>
              </a:solidFill>
              <a:round/>
            </a:ln>
            <a:effectLst/>
          </c:spPr>
          <c:marker>
            <c:symbol val="none"/>
          </c:marker>
          <c:dPt>
            <c:idx val="2"/>
            <c:marker>
              <c:symbol val="none"/>
            </c:marker>
            <c:bubble3D val="0"/>
            <c:extLst>
              <c:ext xmlns:c16="http://schemas.microsoft.com/office/drawing/2014/chart" uri="{C3380CC4-5D6E-409C-BE32-E72D297353CC}">
                <c16:uniqueId val="{00000001-A73D-0342-9C48-C248A50DFA02}"/>
              </c:ext>
            </c:extLst>
          </c:dPt>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Hoja1!$E$2:$E$13</c:f>
              <c:numCache>
                <c:formatCode>\$0,\k</c:formatCode>
                <c:ptCount val="12"/>
                <c:pt idx="0">
                  <c:v>56364.24</c:v>
                </c:pt>
                <c:pt idx="1">
                  <c:v>66359.469805814777</c:v>
                </c:pt>
                <c:pt idx="2">
                  <c:v>25553</c:v>
                </c:pt>
              </c:numCache>
            </c:numRef>
          </c:val>
          <c:smooth val="0"/>
          <c:extLst>
            <c:ext xmlns:c16="http://schemas.microsoft.com/office/drawing/2014/chart" uri="{C3380CC4-5D6E-409C-BE32-E72D297353CC}">
              <c16:uniqueId val="{00000003-8DAC-401A-B387-C3368003BCAF}"/>
            </c:ext>
          </c:extLst>
        </c:ser>
        <c:ser>
          <c:idx val="4"/>
          <c:order val="4"/>
          <c:tx>
            <c:strRef>
              <c:f>Hoja1!$F$1</c:f>
              <c:strCache>
                <c:ptCount val="1"/>
                <c:pt idx="0">
                  <c:v>Unguento Mentolina</c:v>
                </c:pt>
              </c:strCache>
            </c:strRef>
          </c:tx>
          <c:spPr>
            <a:ln w="28575" cap="rnd">
              <a:solidFill>
                <a:srgbClr val="00B0F0"/>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Hoja1!$F$2:$F$13</c:f>
              <c:numCache>
                <c:formatCode>\$0,\k</c:formatCode>
                <c:ptCount val="12"/>
                <c:pt idx="0">
                  <c:v>52812</c:v>
                </c:pt>
                <c:pt idx="1">
                  <c:v>66237.474762562299</c:v>
                </c:pt>
                <c:pt idx="2">
                  <c:v>99510</c:v>
                </c:pt>
              </c:numCache>
            </c:numRef>
          </c:val>
          <c:smooth val="0"/>
          <c:extLst>
            <c:ext xmlns:c16="http://schemas.microsoft.com/office/drawing/2014/chart" uri="{C3380CC4-5D6E-409C-BE32-E72D297353CC}">
              <c16:uniqueId val="{00000004-8DAC-401A-B387-C3368003BCAF}"/>
            </c:ext>
          </c:extLst>
        </c:ser>
        <c:ser>
          <c:idx val="5"/>
          <c:order val="5"/>
          <c:tx>
            <c:strRef>
              <c:f>Hoja1!$G$1</c:f>
              <c:strCache>
                <c:ptCount val="1"/>
                <c:pt idx="0">
                  <c:v>Vaporub</c:v>
                </c:pt>
              </c:strCache>
            </c:strRef>
          </c:tx>
          <c:spPr>
            <a:ln w="28575" cap="rnd">
              <a:solidFill>
                <a:srgbClr val="FFFF00"/>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Hoja1!$G$2:$G$13</c:f>
              <c:numCache>
                <c:formatCode>\$0,\k</c:formatCode>
                <c:ptCount val="12"/>
                <c:pt idx="0">
                  <c:v>22446.880807121306</c:v>
                </c:pt>
                <c:pt idx="1">
                  <c:v>33355.484827959204</c:v>
                </c:pt>
                <c:pt idx="2">
                  <c:v>376</c:v>
                </c:pt>
              </c:numCache>
            </c:numRef>
          </c:val>
          <c:smooth val="0"/>
          <c:extLst>
            <c:ext xmlns:c16="http://schemas.microsoft.com/office/drawing/2014/chart" uri="{C3380CC4-5D6E-409C-BE32-E72D297353CC}">
              <c16:uniqueId val="{00000002-2A2A-1B48-96C4-1D183D31B3EB}"/>
            </c:ext>
          </c:extLst>
        </c:ser>
        <c:ser>
          <c:idx val="6"/>
          <c:order val="6"/>
          <c:tx>
            <c:strRef>
              <c:f>Hoja1!$H$1</c:f>
              <c:strCache>
                <c:ptCount val="1"/>
                <c:pt idx="0">
                  <c:v>Delor Antig</c:v>
                </c:pt>
              </c:strCache>
            </c:strRef>
          </c:tx>
          <c:spPr>
            <a:ln w="28575" cap="rnd">
              <a:solidFill>
                <a:srgbClr val="FF0000"/>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Hoja1!$H$2:$H$13</c:f>
              <c:numCache>
                <c:formatCode>\$0,\k</c:formatCode>
                <c:ptCount val="12"/>
                <c:pt idx="0">
                  <c:v>22064.804915376837</c:v>
                </c:pt>
                <c:pt idx="1">
                  <c:v>21976.122812520767</c:v>
                </c:pt>
                <c:pt idx="2" formatCode="[$$-540A]#,##0">
                  <c:v>19585</c:v>
                </c:pt>
              </c:numCache>
            </c:numRef>
          </c:val>
          <c:smooth val="0"/>
          <c:extLst>
            <c:ext xmlns:c16="http://schemas.microsoft.com/office/drawing/2014/chart" uri="{C3380CC4-5D6E-409C-BE32-E72D297353CC}">
              <c16:uniqueId val="{00000002-EFA4-5F42-AA1C-566B7824D6DB}"/>
            </c:ext>
          </c:extLst>
        </c:ser>
        <c:ser>
          <c:idx val="7"/>
          <c:order val="7"/>
          <c:tx>
            <c:strRef>
              <c:f>Hoja1!$I$1</c:f>
              <c:strCache>
                <c:ptCount val="1"/>
                <c:pt idx="0">
                  <c:v>Tabcin GyT</c:v>
                </c:pt>
              </c:strCache>
            </c:strRef>
          </c:tx>
          <c:spPr>
            <a:ln w="28575" cap="rnd">
              <a:solidFill>
                <a:srgbClr val="8E3CCF"/>
              </a:solidFill>
              <a:round/>
            </a:ln>
            <a:effectLst/>
          </c:spPr>
          <c:marker>
            <c:symbol val="circle"/>
            <c:size val="5"/>
            <c:spPr>
              <a:solidFill>
                <a:srgbClr val="7030A0"/>
              </a:solidFill>
              <a:ln w="9525">
                <a:solidFill>
                  <a:srgbClr val="7030A0"/>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Hoja1!$I$2:$I$13</c:f>
              <c:numCache>
                <c:formatCode>\$0,\k</c:formatCode>
                <c:ptCount val="12"/>
                <c:pt idx="0">
                  <c:v>27902.08927051444</c:v>
                </c:pt>
                <c:pt idx="1">
                  <c:v>15199.39988989835</c:v>
                </c:pt>
                <c:pt idx="2">
                  <c:v>24005</c:v>
                </c:pt>
              </c:numCache>
            </c:numRef>
          </c:val>
          <c:smooth val="0"/>
          <c:extLst>
            <c:ext xmlns:c16="http://schemas.microsoft.com/office/drawing/2014/chart" uri="{C3380CC4-5D6E-409C-BE32-E72D297353CC}">
              <c16:uniqueId val="{00000002-AA2F-984B-B67B-D82CB9D6802C}"/>
            </c:ext>
          </c:extLst>
        </c:ser>
        <c:ser>
          <c:idx val="8"/>
          <c:order val="8"/>
          <c:tx>
            <c:strRef>
              <c:f>Hoja1!$J$1</c:f>
              <c:strCache>
                <c:ptCount val="1"/>
                <c:pt idx="0">
                  <c:v>Tabcin Niños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Hoja1!$J$2:$J$13</c:f>
              <c:numCache>
                <c:formatCode>\$0,\k</c:formatCode>
                <c:ptCount val="12"/>
                <c:pt idx="0">
                  <c:v>5089</c:v>
                </c:pt>
                <c:pt idx="1">
                  <c:v>9705</c:v>
                </c:pt>
                <c:pt idx="2">
                  <c:v>9864</c:v>
                </c:pt>
              </c:numCache>
            </c:numRef>
          </c:val>
          <c:smooth val="0"/>
          <c:extLst>
            <c:ext xmlns:c16="http://schemas.microsoft.com/office/drawing/2014/chart" uri="{C3380CC4-5D6E-409C-BE32-E72D297353CC}">
              <c16:uniqueId val="{00000002-51C2-4047-9BE9-F1828BEC84BC}"/>
            </c:ext>
          </c:extLst>
        </c:ser>
        <c:dLbls>
          <c:showLegendKey val="0"/>
          <c:showVal val="0"/>
          <c:showCatName val="0"/>
          <c:showSerName val="0"/>
          <c:showPercent val="0"/>
          <c:showBubbleSize val="0"/>
        </c:dLbls>
        <c:smooth val="0"/>
        <c:axId val="313217672"/>
        <c:axId val="312815432"/>
      </c:lineChart>
      <c:dateAx>
        <c:axId val="313217672"/>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312815432"/>
        <c:crosses val="autoZero"/>
        <c:auto val="1"/>
        <c:lblOffset val="100"/>
        <c:baseTimeUnit val="months"/>
      </c:dateAx>
      <c:valAx>
        <c:axId val="312815432"/>
        <c:scaling>
          <c:orientation val="minMax"/>
        </c:scaling>
        <c:delete val="0"/>
        <c:axPos val="l"/>
        <c:numFmt formatCode="\$0,\k"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Abadi" panose="020B0604020104020204" pitchFamily="34" charset="0"/>
                <a:ea typeface="+mn-ea"/>
                <a:cs typeface="+mn-cs"/>
              </a:defRPr>
            </a:pPr>
            <a:endParaRPr lang="es-HN"/>
          </a:p>
        </c:txPr>
        <c:crossAx val="313217672"/>
        <c:crosses val="autoZero"/>
        <c:crossBetween val="between"/>
      </c:valAx>
      <c:spPr>
        <a:noFill/>
        <a:ln>
          <a:noFill/>
        </a:ln>
        <a:effectLst/>
      </c:spPr>
    </c:plotArea>
    <c:legend>
      <c:legendPos val="b"/>
      <c:layout>
        <c:manualLayout>
          <c:xMode val="edge"/>
          <c:yMode val="edge"/>
          <c:x val="6.7350836674701306E-3"/>
          <c:y val="0.91470364368888901"/>
          <c:w val="0.9676249497133923"/>
          <c:h val="8.529635631111094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100" b="1" i="0" u="none" strike="noStrike" kern="1200" baseline="0">
                <a:solidFill>
                  <a:schemeClr val="bg1"/>
                </a:solidFill>
                <a:latin typeface="Abadi" panose="020B0604020104020204" pitchFamily="34" charset="0"/>
                <a:ea typeface="+mn-ea"/>
                <a:cs typeface="+mn-cs"/>
              </a:defRPr>
            </a:pPr>
            <a:r>
              <a:rPr lang="es-MX" sz="1100" dirty="0"/>
              <a:t> </a:t>
            </a:r>
            <a:r>
              <a:rPr lang="es-MX" sz="1400" dirty="0">
                <a:solidFill>
                  <a:schemeClr val="tx1"/>
                </a:solidFill>
              </a:rPr>
              <a:t>TV SPOT LENGHT</a:t>
            </a:r>
            <a:endParaRPr lang="es-HN" sz="1400" dirty="0">
              <a:solidFill>
                <a:schemeClr val="tx1"/>
              </a:solidFill>
            </a:endParaRPr>
          </a:p>
        </c:rich>
      </c:tx>
      <c:layout>
        <c:manualLayout>
          <c:xMode val="edge"/>
          <c:yMode val="edge"/>
          <c:x val="0.42290570317304799"/>
          <c:y val="3.9863000959789383E-2"/>
        </c:manualLayout>
      </c:layout>
      <c:overlay val="0"/>
      <c:spPr>
        <a:noFill/>
        <a:ln>
          <a:noFill/>
        </a:ln>
        <a:effectLst/>
      </c:spPr>
      <c:txPr>
        <a:bodyPr rot="0" spcFirstLastPara="1" vertOverflow="ellipsis" vert="horz" wrap="square" anchor="ctr" anchorCtr="1"/>
        <a:lstStyle/>
        <a:p>
          <a:pPr algn="ctr" rtl="0">
            <a:defRPr sz="1100" b="1" i="0" u="none" strike="noStrike" kern="1200" baseline="0">
              <a:solidFill>
                <a:schemeClr val="bg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5"</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Gripex Plus</c:v>
                </c:pt>
                <c:pt idx="1">
                  <c:v>Tabcin GyT</c:v>
                </c:pt>
                <c:pt idx="2">
                  <c:v>Dolofin Anti</c:v>
                </c:pt>
                <c:pt idx="3">
                  <c:v>Ung Mentolina</c:v>
                </c:pt>
                <c:pt idx="4">
                  <c:v>Tabcin Niños</c:v>
                </c:pt>
                <c:pt idx="5">
                  <c:v>Sudagrip</c:v>
                </c:pt>
                <c:pt idx="6">
                  <c:v>Tosan</c:v>
                </c:pt>
                <c:pt idx="7">
                  <c:v>Broncopulmin</c:v>
                </c:pt>
              </c:strCache>
            </c:strRef>
          </c:cat>
          <c:val>
            <c:numRef>
              <c:f>Sheet1!$B$2:$B$9</c:f>
              <c:numCache>
                <c:formatCode>0%</c:formatCode>
                <c:ptCount val="8"/>
                <c:pt idx="0">
                  <c:v>0.59</c:v>
                </c:pt>
                <c:pt idx="1">
                  <c:v>0.39</c:v>
                </c:pt>
                <c:pt idx="2">
                  <c:v>0.03</c:v>
                </c:pt>
                <c:pt idx="3">
                  <c:v>7.0000000000000007E-2</c:v>
                </c:pt>
                <c:pt idx="4">
                  <c:v>0.44</c:v>
                </c:pt>
                <c:pt idx="5">
                  <c:v>0.8</c:v>
                </c:pt>
                <c:pt idx="6">
                  <c:v>0.1</c:v>
                </c:pt>
                <c:pt idx="7">
                  <c:v>0.6</c:v>
                </c:pt>
              </c:numCache>
            </c:numRef>
          </c:val>
          <c:extLst>
            <c:ext xmlns:c16="http://schemas.microsoft.com/office/drawing/2014/chart" uri="{C3380CC4-5D6E-409C-BE32-E72D297353CC}">
              <c16:uniqueId val="{00000000-B5F3-AF48-AEFC-4AC5A95D4827}"/>
            </c:ext>
          </c:extLst>
        </c:ser>
        <c:ser>
          <c:idx val="1"/>
          <c:order val="1"/>
          <c:tx>
            <c:strRef>
              <c:f>Sheet1!$C$1</c:f>
              <c:strCache>
                <c:ptCount val="1"/>
                <c:pt idx="0">
                  <c:v>10"</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Gripex Plus</c:v>
                </c:pt>
                <c:pt idx="1">
                  <c:v>Tabcin GyT</c:v>
                </c:pt>
                <c:pt idx="2">
                  <c:v>Dolofin Anti</c:v>
                </c:pt>
                <c:pt idx="3">
                  <c:v>Ung Mentolina</c:v>
                </c:pt>
                <c:pt idx="4">
                  <c:v>Tabcin Niños</c:v>
                </c:pt>
                <c:pt idx="5">
                  <c:v>Sudagrip</c:v>
                </c:pt>
                <c:pt idx="6">
                  <c:v>Tosan</c:v>
                </c:pt>
                <c:pt idx="7">
                  <c:v>Broncopulmin</c:v>
                </c:pt>
              </c:strCache>
            </c:strRef>
          </c:cat>
          <c:val>
            <c:numRef>
              <c:f>Sheet1!$C$2:$C$9</c:f>
              <c:numCache>
                <c:formatCode>0%</c:formatCode>
                <c:ptCount val="8"/>
                <c:pt idx="0">
                  <c:v>0.18</c:v>
                </c:pt>
                <c:pt idx="1">
                  <c:v>0.61</c:v>
                </c:pt>
                <c:pt idx="2">
                  <c:v>0.06</c:v>
                </c:pt>
                <c:pt idx="4">
                  <c:v>0.56000000000000005</c:v>
                </c:pt>
                <c:pt idx="5">
                  <c:v>0.2</c:v>
                </c:pt>
                <c:pt idx="6">
                  <c:v>0.44</c:v>
                </c:pt>
              </c:numCache>
            </c:numRef>
          </c:val>
          <c:extLst>
            <c:ext xmlns:c16="http://schemas.microsoft.com/office/drawing/2014/chart" uri="{C3380CC4-5D6E-409C-BE32-E72D297353CC}">
              <c16:uniqueId val="{00000001-B5F3-AF48-AEFC-4AC5A95D4827}"/>
            </c:ext>
          </c:extLst>
        </c:ser>
        <c:ser>
          <c:idx val="2"/>
          <c:order val="2"/>
          <c:tx>
            <c:strRef>
              <c:f>Sheet1!$D$1</c:f>
              <c:strCache>
                <c:ptCount val="1"/>
                <c:pt idx="0">
                  <c:v>30"</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Gripex Plus</c:v>
                </c:pt>
                <c:pt idx="1">
                  <c:v>Tabcin GyT</c:v>
                </c:pt>
                <c:pt idx="2">
                  <c:v>Dolofin Anti</c:v>
                </c:pt>
                <c:pt idx="3">
                  <c:v>Ung Mentolina</c:v>
                </c:pt>
                <c:pt idx="4">
                  <c:v>Tabcin Niños</c:v>
                </c:pt>
                <c:pt idx="5">
                  <c:v>Sudagrip</c:v>
                </c:pt>
                <c:pt idx="6">
                  <c:v>Tosan</c:v>
                </c:pt>
                <c:pt idx="7">
                  <c:v>Broncopulmin</c:v>
                </c:pt>
              </c:strCache>
            </c:strRef>
          </c:cat>
          <c:val>
            <c:numRef>
              <c:f>Sheet1!$D$2:$D$9</c:f>
              <c:numCache>
                <c:formatCode>0%</c:formatCode>
                <c:ptCount val="8"/>
                <c:pt idx="0">
                  <c:v>0.23</c:v>
                </c:pt>
                <c:pt idx="2">
                  <c:v>0.91</c:v>
                </c:pt>
                <c:pt idx="3">
                  <c:v>0.93</c:v>
                </c:pt>
                <c:pt idx="6">
                  <c:v>0.46</c:v>
                </c:pt>
                <c:pt idx="7">
                  <c:v>0.4</c:v>
                </c:pt>
              </c:numCache>
            </c:numRef>
          </c:val>
          <c:extLst>
            <c:ext xmlns:c16="http://schemas.microsoft.com/office/drawing/2014/chart" uri="{C3380CC4-5D6E-409C-BE32-E72D297353CC}">
              <c16:uniqueId val="{00000002-B5F3-AF48-AEFC-4AC5A95D4827}"/>
            </c:ext>
          </c:extLst>
        </c:ser>
        <c:dLbls>
          <c:dLblPos val="ctr"/>
          <c:showLegendKey val="0"/>
          <c:showVal val="1"/>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none"/>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22028220704563325"/>
          <c:y val="0.85456222520152314"/>
          <c:w val="0.6042663128682596"/>
          <c:h val="6.5279747551713493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bg1"/>
          </a:solidFill>
          <a:latin typeface="Abadi" panose="020B0604020104020204" pitchFamily="34" charset="0"/>
        </a:defRPr>
      </a:pPr>
      <a:endParaRPr lang="es-HN"/>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CATEGORY</a:t>
            </a:r>
            <a:endParaRPr lang="es-MX" sz="800" dirty="0"/>
          </a:p>
        </c:rich>
      </c:tx>
      <c:layout>
        <c:manualLayout>
          <c:xMode val="edge"/>
          <c:yMode val="edge"/>
          <c:x val="0.37104721867216989"/>
          <c:y val="3.5736622167377156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Noticias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Griplex Plus</c:v>
                </c:pt>
                <c:pt idx="1">
                  <c:v>Tabcin GyT</c:v>
                </c:pt>
                <c:pt idx="2">
                  <c:v>Dolofin Anti</c:v>
                </c:pt>
                <c:pt idx="3">
                  <c:v>Unguento Mentolina</c:v>
                </c:pt>
                <c:pt idx="4">
                  <c:v>Tabcin Niños</c:v>
                </c:pt>
                <c:pt idx="5">
                  <c:v>Sudagrip</c:v>
                </c:pt>
                <c:pt idx="6">
                  <c:v>Tosan</c:v>
                </c:pt>
                <c:pt idx="7">
                  <c:v>Broncopulmin</c:v>
                </c:pt>
              </c:strCache>
            </c:strRef>
          </c:cat>
          <c:val>
            <c:numRef>
              <c:f>Sheet1!$B$2:$B$9</c:f>
              <c:numCache>
                <c:formatCode>0%</c:formatCode>
                <c:ptCount val="8"/>
                <c:pt idx="0">
                  <c:v>1</c:v>
                </c:pt>
                <c:pt idx="1">
                  <c:v>0.76</c:v>
                </c:pt>
                <c:pt idx="2">
                  <c:v>0.63</c:v>
                </c:pt>
                <c:pt idx="3">
                  <c:v>0.71</c:v>
                </c:pt>
                <c:pt idx="5">
                  <c:v>0.02</c:v>
                </c:pt>
                <c:pt idx="6">
                  <c:v>0.33</c:v>
                </c:pt>
                <c:pt idx="7">
                  <c:v>0.42</c:v>
                </c:pt>
              </c:numCache>
            </c:numRef>
          </c:val>
          <c:extLst>
            <c:ext xmlns:c16="http://schemas.microsoft.com/office/drawing/2014/chart" uri="{C3380CC4-5D6E-409C-BE32-E72D297353CC}">
              <c16:uniqueId val="{00000000-FBD9-C34C-B4F0-93DCE62E0288}"/>
            </c:ext>
          </c:extLst>
        </c:ser>
        <c:ser>
          <c:idx val="1"/>
          <c:order val="1"/>
          <c:tx>
            <c:strRef>
              <c:f>Sheet1!$C$1</c:f>
              <c:strCache>
                <c:ptCount val="1"/>
                <c:pt idx="0">
                  <c:v>Deportes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Griplex Plus</c:v>
                </c:pt>
                <c:pt idx="1">
                  <c:v>Tabcin GyT</c:v>
                </c:pt>
                <c:pt idx="2">
                  <c:v>Dolofin Anti</c:v>
                </c:pt>
                <c:pt idx="3">
                  <c:v>Unguento Mentolina</c:v>
                </c:pt>
                <c:pt idx="4">
                  <c:v>Tabcin Niños</c:v>
                </c:pt>
                <c:pt idx="5">
                  <c:v>Sudagrip</c:v>
                </c:pt>
                <c:pt idx="6">
                  <c:v>Tosan</c:v>
                </c:pt>
                <c:pt idx="7">
                  <c:v>Broncopulmin</c:v>
                </c:pt>
              </c:strCache>
            </c:strRef>
          </c:cat>
          <c:val>
            <c:numRef>
              <c:f>Sheet1!$C$2:$C$9</c:f>
              <c:numCache>
                <c:formatCode>0%</c:formatCode>
                <c:ptCount val="8"/>
                <c:pt idx="1">
                  <c:v>0.08</c:v>
                </c:pt>
                <c:pt idx="2">
                  <c:v>0.01</c:v>
                </c:pt>
                <c:pt idx="3">
                  <c:v>0.25</c:v>
                </c:pt>
                <c:pt idx="4">
                  <c:v>0.01</c:v>
                </c:pt>
                <c:pt idx="6">
                  <c:v>0.63</c:v>
                </c:pt>
              </c:numCache>
            </c:numRef>
          </c:val>
          <c:extLst>
            <c:ext xmlns:c16="http://schemas.microsoft.com/office/drawing/2014/chart" uri="{C3380CC4-5D6E-409C-BE32-E72D297353CC}">
              <c16:uniqueId val="{00000001-FBD9-C34C-B4F0-93DCE62E0288}"/>
            </c:ext>
          </c:extLst>
        </c:ser>
        <c:ser>
          <c:idx val="2"/>
          <c:order val="2"/>
          <c:tx>
            <c:strRef>
              <c:f>Sheet1!$D$1</c:f>
              <c:strCache>
                <c:ptCount val="1"/>
                <c:pt idx="0">
                  <c:v>Novelas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Griplex Plus</c:v>
                </c:pt>
                <c:pt idx="1">
                  <c:v>Tabcin GyT</c:v>
                </c:pt>
                <c:pt idx="2">
                  <c:v>Dolofin Anti</c:v>
                </c:pt>
                <c:pt idx="3">
                  <c:v>Unguento Mentolina</c:v>
                </c:pt>
                <c:pt idx="4">
                  <c:v>Tabcin Niños</c:v>
                </c:pt>
                <c:pt idx="5">
                  <c:v>Sudagrip</c:v>
                </c:pt>
                <c:pt idx="6">
                  <c:v>Tosan</c:v>
                </c:pt>
                <c:pt idx="7">
                  <c:v>Broncopulmin</c:v>
                </c:pt>
              </c:strCache>
            </c:strRef>
          </c:cat>
          <c:val>
            <c:numRef>
              <c:f>Sheet1!$D$2:$D$9</c:f>
              <c:numCache>
                <c:formatCode>0%</c:formatCode>
                <c:ptCount val="8"/>
                <c:pt idx="2">
                  <c:v>0.26</c:v>
                </c:pt>
                <c:pt idx="4">
                  <c:v>0.68</c:v>
                </c:pt>
                <c:pt idx="5">
                  <c:v>0.44</c:v>
                </c:pt>
                <c:pt idx="7">
                  <c:v>7.0000000000000007E-2</c:v>
                </c:pt>
              </c:numCache>
            </c:numRef>
          </c:val>
          <c:extLst>
            <c:ext xmlns:c16="http://schemas.microsoft.com/office/drawing/2014/chart" uri="{C3380CC4-5D6E-409C-BE32-E72D297353CC}">
              <c16:uniqueId val="{00000002-FBD9-C34C-B4F0-93DCE62E0288}"/>
            </c:ext>
          </c:extLst>
        </c:ser>
        <c:ser>
          <c:idx val="3"/>
          <c:order val="3"/>
          <c:tx>
            <c:strRef>
              <c:f>Sheet1!$E$1</c:f>
              <c:strCache>
                <c:ptCount val="1"/>
                <c:pt idx="0">
                  <c:v>Entreten.</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Griplex Plus</c:v>
                </c:pt>
                <c:pt idx="1">
                  <c:v>Tabcin GyT</c:v>
                </c:pt>
                <c:pt idx="2">
                  <c:v>Dolofin Anti</c:v>
                </c:pt>
                <c:pt idx="3">
                  <c:v>Unguento Mentolina</c:v>
                </c:pt>
                <c:pt idx="4">
                  <c:v>Tabcin Niños</c:v>
                </c:pt>
                <c:pt idx="5">
                  <c:v>Sudagrip</c:v>
                </c:pt>
                <c:pt idx="6">
                  <c:v>Tosan</c:v>
                </c:pt>
                <c:pt idx="7">
                  <c:v>Broncopulmin</c:v>
                </c:pt>
              </c:strCache>
            </c:strRef>
          </c:cat>
          <c:val>
            <c:numRef>
              <c:f>Sheet1!$E$2:$E$9</c:f>
              <c:numCache>
                <c:formatCode>0%</c:formatCode>
                <c:ptCount val="8"/>
                <c:pt idx="1">
                  <c:v>0.09</c:v>
                </c:pt>
                <c:pt idx="2">
                  <c:v>0.06</c:v>
                </c:pt>
                <c:pt idx="3">
                  <c:v>0.02</c:v>
                </c:pt>
                <c:pt idx="4">
                  <c:v>0.23</c:v>
                </c:pt>
                <c:pt idx="5">
                  <c:v>0.44</c:v>
                </c:pt>
                <c:pt idx="6">
                  <c:v>0.01</c:v>
                </c:pt>
                <c:pt idx="7">
                  <c:v>0.42</c:v>
                </c:pt>
              </c:numCache>
            </c:numRef>
          </c:val>
          <c:extLst>
            <c:ext xmlns:c16="http://schemas.microsoft.com/office/drawing/2014/chart" uri="{C3380CC4-5D6E-409C-BE32-E72D297353CC}">
              <c16:uniqueId val="{00000003-FBD9-C34C-B4F0-93DCE62E0288}"/>
            </c:ext>
          </c:extLst>
        </c:ser>
        <c:ser>
          <c:idx val="4"/>
          <c:order val="4"/>
          <c:tx>
            <c:strRef>
              <c:f>Sheet1!$F$1</c:f>
              <c:strCache>
                <c:ptCount val="1"/>
                <c:pt idx="0">
                  <c:v>Otros</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Griplex Plus</c:v>
                </c:pt>
                <c:pt idx="1">
                  <c:v>Tabcin GyT</c:v>
                </c:pt>
                <c:pt idx="2">
                  <c:v>Dolofin Anti</c:v>
                </c:pt>
                <c:pt idx="3">
                  <c:v>Unguento Mentolina</c:v>
                </c:pt>
                <c:pt idx="4">
                  <c:v>Tabcin Niños</c:v>
                </c:pt>
                <c:pt idx="5">
                  <c:v>Sudagrip</c:v>
                </c:pt>
                <c:pt idx="6">
                  <c:v>Tosan</c:v>
                </c:pt>
                <c:pt idx="7">
                  <c:v>Broncopulmin</c:v>
                </c:pt>
              </c:strCache>
            </c:strRef>
          </c:cat>
          <c:val>
            <c:numRef>
              <c:f>Sheet1!$F$2:$F$9</c:f>
              <c:numCache>
                <c:formatCode>0%</c:formatCode>
                <c:ptCount val="8"/>
                <c:pt idx="1">
                  <c:v>7.0000000000000007E-2</c:v>
                </c:pt>
                <c:pt idx="2">
                  <c:v>0.04</c:v>
                </c:pt>
                <c:pt idx="3">
                  <c:v>0.02</c:v>
                </c:pt>
                <c:pt idx="4">
                  <c:v>0.08</c:v>
                </c:pt>
                <c:pt idx="5">
                  <c:v>0.1</c:v>
                </c:pt>
                <c:pt idx="6">
                  <c:v>0.03</c:v>
                </c:pt>
                <c:pt idx="7">
                  <c:v>0.09</c:v>
                </c:pt>
              </c:numCache>
            </c:numRef>
          </c:val>
          <c:extLst>
            <c:ext xmlns:c16="http://schemas.microsoft.com/office/drawing/2014/chart" uri="{C3380CC4-5D6E-409C-BE32-E72D297353CC}">
              <c16:uniqueId val="{00000004-FBD9-C34C-B4F0-93DCE62E0288}"/>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none"/>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11436722217280691"/>
          <c:y val="0.8604806556979171"/>
          <c:w val="0.76408128517743357"/>
          <c:h val="7.6907681658173382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CATEGORY</a:t>
            </a:r>
            <a:endParaRPr lang="es-MX" sz="800" dirty="0"/>
          </a:p>
        </c:rich>
      </c:tx>
      <c:layout>
        <c:manualLayout>
          <c:xMode val="edge"/>
          <c:yMode val="edge"/>
          <c:x val="0.37104721867216989"/>
          <c:y val="3.5736622167377156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TVC</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Gripex Plus</c:v>
                </c:pt>
                <c:pt idx="1">
                  <c:v>Tabcin GyT</c:v>
                </c:pt>
                <c:pt idx="2">
                  <c:v>Dolofin Anti</c:v>
                </c:pt>
                <c:pt idx="3">
                  <c:v>Unguento Mentolina</c:v>
                </c:pt>
                <c:pt idx="4">
                  <c:v>Tabcin Niños</c:v>
                </c:pt>
                <c:pt idx="5">
                  <c:v>Sudagrip</c:v>
                </c:pt>
                <c:pt idx="6">
                  <c:v>Tosan</c:v>
                </c:pt>
                <c:pt idx="7">
                  <c:v>Broncopulmin</c:v>
                </c:pt>
              </c:strCache>
            </c:strRef>
          </c:cat>
          <c:val>
            <c:numRef>
              <c:f>Sheet1!$B$2:$B$9</c:f>
              <c:numCache>
                <c:formatCode>0%</c:formatCode>
                <c:ptCount val="8"/>
                <c:pt idx="1">
                  <c:v>0.31</c:v>
                </c:pt>
                <c:pt idx="3">
                  <c:v>0.32</c:v>
                </c:pt>
                <c:pt idx="4">
                  <c:v>0.87</c:v>
                </c:pt>
                <c:pt idx="6">
                  <c:v>0.67</c:v>
                </c:pt>
                <c:pt idx="7">
                  <c:v>0.09</c:v>
                </c:pt>
              </c:numCache>
            </c:numRef>
          </c:val>
          <c:extLst>
            <c:ext xmlns:c16="http://schemas.microsoft.com/office/drawing/2014/chart" uri="{C3380CC4-5D6E-409C-BE32-E72D297353CC}">
              <c16:uniqueId val="{00000000-A275-904C-B8BD-4E2579AF551B}"/>
            </c:ext>
          </c:extLst>
        </c:ser>
        <c:ser>
          <c:idx val="1"/>
          <c:order val="1"/>
          <c:tx>
            <c:strRef>
              <c:f>Sheet1!$C$1</c:f>
              <c:strCache>
                <c:ptCount val="1"/>
                <c:pt idx="0">
                  <c:v>HCH</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Gripex Plus</c:v>
                </c:pt>
                <c:pt idx="1">
                  <c:v>Tabcin GyT</c:v>
                </c:pt>
                <c:pt idx="2">
                  <c:v>Dolofin Anti</c:v>
                </c:pt>
                <c:pt idx="3">
                  <c:v>Unguento Mentolina</c:v>
                </c:pt>
                <c:pt idx="4">
                  <c:v>Tabcin Niños</c:v>
                </c:pt>
                <c:pt idx="5">
                  <c:v>Sudagrip</c:v>
                </c:pt>
                <c:pt idx="6">
                  <c:v>Tosan</c:v>
                </c:pt>
                <c:pt idx="7">
                  <c:v>Broncopulmin</c:v>
                </c:pt>
              </c:strCache>
            </c:strRef>
          </c:cat>
          <c:val>
            <c:numRef>
              <c:f>Sheet1!$C$2:$C$9</c:f>
              <c:numCache>
                <c:formatCode>0%</c:formatCode>
                <c:ptCount val="8"/>
                <c:pt idx="0">
                  <c:v>1</c:v>
                </c:pt>
                <c:pt idx="1">
                  <c:v>0.69</c:v>
                </c:pt>
                <c:pt idx="3">
                  <c:v>0.68</c:v>
                </c:pt>
                <c:pt idx="4">
                  <c:v>0.13</c:v>
                </c:pt>
                <c:pt idx="6">
                  <c:v>0.23</c:v>
                </c:pt>
                <c:pt idx="7">
                  <c:v>0.84</c:v>
                </c:pt>
              </c:numCache>
            </c:numRef>
          </c:val>
          <c:extLst>
            <c:ext xmlns:c16="http://schemas.microsoft.com/office/drawing/2014/chart" uri="{C3380CC4-5D6E-409C-BE32-E72D297353CC}">
              <c16:uniqueId val="{00000001-A275-904C-B8BD-4E2579AF551B}"/>
            </c:ext>
          </c:extLst>
        </c:ser>
        <c:ser>
          <c:idx val="2"/>
          <c:order val="2"/>
          <c:tx>
            <c:strRef>
              <c:f>Sheet1!$D$1</c:f>
              <c:strCache>
                <c:ptCount val="1"/>
                <c:pt idx="0">
                  <c:v>C11</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Gripex Plus</c:v>
                </c:pt>
                <c:pt idx="1">
                  <c:v>Tabcin GyT</c:v>
                </c:pt>
                <c:pt idx="2">
                  <c:v>Dolofin Anti</c:v>
                </c:pt>
                <c:pt idx="3">
                  <c:v>Unguento Mentolina</c:v>
                </c:pt>
                <c:pt idx="4">
                  <c:v>Tabcin Niños</c:v>
                </c:pt>
                <c:pt idx="5">
                  <c:v>Sudagrip</c:v>
                </c:pt>
                <c:pt idx="6">
                  <c:v>Tosan</c:v>
                </c:pt>
                <c:pt idx="7">
                  <c:v>Broncopulmin</c:v>
                </c:pt>
              </c:strCache>
            </c:strRef>
          </c:cat>
          <c:val>
            <c:numRef>
              <c:f>Sheet1!$D$2:$D$9</c:f>
              <c:numCache>
                <c:formatCode>0%</c:formatCode>
                <c:ptCount val="8"/>
                <c:pt idx="5">
                  <c:v>0.87</c:v>
                </c:pt>
                <c:pt idx="7">
                  <c:v>7.0000000000000007E-2</c:v>
                </c:pt>
              </c:numCache>
            </c:numRef>
          </c:val>
          <c:extLst>
            <c:ext xmlns:c16="http://schemas.microsoft.com/office/drawing/2014/chart" uri="{C3380CC4-5D6E-409C-BE32-E72D297353CC}">
              <c16:uniqueId val="{00000002-A275-904C-B8BD-4E2579AF551B}"/>
            </c:ext>
          </c:extLst>
        </c:ser>
        <c:ser>
          <c:idx val="3"/>
          <c:order val="3"/>
          <c:tx>
            <c:strRef>
              <c:f>Sheet1!$E$1</c:f>
              <c:strCache>
                <c:ptCount val="1"/>
                <c:pt idx="0">
                  <c:v>VTV</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Gripex Plus</c:v>
                </c:pt>
                <c:pt idx="1">
                  <c:v>Tabcin GyT</c:v>
                </c:pt>
                <c:pt idx="2">
                  <c:v>Dolofin Anti</c:v>
                </c:pt>
                <c:pt idx="3">
                  <c:v>Unguento Mentolina</c:v>
                </c:pt>
                <c:pt idx="4">
                  <c:v>Tabcin Niños</c:v>
                </c:pt>
                <c:pt idx="5">
                  <c:v>Sudagrip</c:v>
                </c:pt>
                <c:pt idx="6">
                  <c:v>Tosan</c:v>
                </c:pt>
                <c:pt idx="7">
                  <c:v>Broncopulmin</c:v>
                </c:pt>
              </c:strCache>
            </c:strRef>
          </c:cat>
          <c:val>
            <c:numRef>
              <c:f>Sheet1!$E$2:$E$9</c:f>
              <c:numCache>
                <c:formatCode>0%</c:formatCode>
                <c:ptCount val="8"/>
                <c:pt idx="2">
                  <c:v>1</c:v>
                </c:pt>
                <c:pt idx="5">
                  <c:v>0.04</c:v>
                </c:pt>
              </c:numCache>
            </c:numRef>
          </c:val>
          <c:extLst>
            <c:ext xmlns:c16="http://schemas.microsoft.com/office/drawing/2014/chart" uri="{C3380CC4-5D6E-409C-BE32-E72D297353CC}">
              <c16:uniqueId val="{00000003-A275-904C-B8BD-4E2579AF551B}"/>
            </c:ext>
          </c:extLst>
        </c:ser>
        <c:ser>
          <c:idx val="4"/>
          <c:order val="4"/>
          <c:tx>
            <c:strRef>
              <c:f>Sheet1!$F$1</c:f>
              <c:strCache>
                <c:ptCount val="1"/>
                <c:pt idx="0">
                  <c:v>Q'HUBO</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Gripex Plus</c:v>
                </c:pt>
                <c:pt idx="1">
                  <c:v>Tabcin GyT</c:v>
                </c:pt>
                <c:pt idx="2">
                  <c:v>Dolofin Anti</c:v>
                </c:pt>
                <c:pt idx="3">
                  <c:v>Unguento Mentolina</c:v>
                </c:pt>
                <c:pt idx="4">
                  <c:v>Tabcin Niños</c:v>
                </c:pt>
                <c:pt idx="5">
                  <c:v>Sudagrip</c:v>
                </c:pt>
                <c:pt idx="6">
                  <c:v>Tosan</c:v>
                </c:pt>
                <c:pt idx="7">
                  <c:v>Broncopulmin</c:v>
                </c:pt>
              </c:strCache>
            </c:strRef>
          </c:cat>
          <c:val>
            <c:numRef>
              <c:f>Sheet1!$F$2:$F$9</c:f>
              <c:numCache>
                <c:formatCode>0%</c:formatCode>
                <c:ptCount val="8"/>
              </c:numCache>
            </c:numRef>
          </c:val>
          <c:extLst>
            <c:ext xmlns:c16="http://schemas.microsoft.com/office/drawing/2014/chart" uri="{C3380CC4-5D6E-409C-BE32-E72D297353CC}">
              <c16:uniqueId val="{00000004-A275-904C-B8BD-4E2579AF551B}"/>
            </c:ext>
          </c:extLst>
        </c:ser>
        <c:ser>
          <c:idx val="5"/>
          <c:order val="5"/>
          <c:tx>
            <c:strRef>
              <c:f>Sheet1!$G$1</c:f>
              <c:strCache>
                <c:ptCount val="1"/>
                <c:pt idx="0">
                  <c:v>C6</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Gripex Plus</c:v>
                </c:pt>
                <c:pt idx="1">
                  <c:v>Tabcin GyT</c:v>
                </c:pt>
                <c:pt idx="2">
                  <c:v>Dolofin Anti</c:v>
                </c:pt>
                <c:pt idx="3">
                  <c:v>Unguento Mentolina</c:v>
                </c:pt>
                <c:pt idx="4">
                  <c:v>Tabcin Niños</c:v>
                </c:pt>
                <c:pt idx="5">
                  <c:v>Sudagrip</c:v>
                </c:pt>
                <c:pt idx="6">
                  <c:v>Tosan</c:v>
                </c:pt>
                <c:pt idx="7">
                  <c:v>Broncopulmin</c:v>
                </c:pt>
              </c:strCache>
            </c:strRef>
          </c:cat>
          <c:val>
            <c:numRef>
              <c:f>Sheet1!$G$2:$G$9</c:f>
              <c:numCache>
                <c:formatCode>General</c:formatCode>
                <c:ptCount val="8"/>
              </c:numCache>
            </c:numRef>
          </c:val>
          <c:extLst>
            <c:ext xmlns:c16="http://schemas.microsoft.com/office/drawing/2014/chart" uri="{C3380CC4-5D6E-409C-BE32-E72D297353CC}">
              <c16:uniqueId val="{00000006-A275-904C-B8BD-4E2579AF551B}"/>
            </c:ext>
          </c:extLst>
        </c:ser>
        <c:ser>
          <c:idx val="6"/>
          <c:order val="6"/>
          <c:tx>
            <c:strRef>
              <c:f>Sheet1!$H$1</c:f>
              <c:strCache>
                <c:ptCount val="1"/>
                <c:pt idx="0">
                  <c:v>GO TV</c:v>
                </c:pt>
              </c:strCache>
            </c:strRef>
          </c:tx>
          <c:spPr>
            <a:gradFill rotWithShape="1">
              <a:gsLst>
                <a:gs pos="0">
                  <a:schemeClr val="accent2">
                    <a:lumMod val="80000"/>
                    <a:lumOff val="20000"/>
                    <a:satMod val="103000"/>
                    <a:lumMod val="102000"/>
                    <a:tint val="94000"/>
                  </a:schemeClr>
                </a:gs>
                <a:gs pos="50000">
                  <a:schemeClr val="accent2">
                    <a:lumMod val="80000"/>
                    <a:lumOff val="20000"/>
                    <a:satMod val="110000"/>
                    <a:lumMod val="100000"/>
                    <a:shade val="100000"/>
                  </a:schemeClr>
                </a:gs>
                <a:gs pos="100000">
                  <a:schemeClr val="accent2">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Gripex Plus</c:v>
                </c:pt>
                <c:pt idx="1">
                  <c:v>Tabcin GyT</c:v>
                </c:pt>
                <c:pt idx="2">
                  <c:v>Dolofin Anti</c:v>
                </c:pt>
                <c:pt idx="3">
                  <c:v>Unguento Mentolina</c:v>
                </c:pt>
                <c:pt idx="4">
                  <c:v>Tabcin Niños</c:v>
                </c:pt>
                <c:pt idx="5">
                  <c:v>Sudagrip</c:v>
                </c:pt>
                <c:pt idx="6">
                  <c:v>Tosan</c:v>
                </c:pt>
                <c:pt idx="7">
                  <c:v>Broncopulmin</c:v>
                </c:pt>
              </c:strCache>
            </c:strRef>
          </c:cat>
          <c:val>
            <c:numRef>
              <c:f>Sheet1!$H$2:$H$9</c:f>
              <c:numCache>
                <c:formatCode>General</c:formatCode>
                <c:ptCount val="8"/>
              </c:numCache>
            </c:numRef>
          </c:val>
          <c:extLst>
            <c:ext xmlns:c16="http://schemas.microsoft.com/office/drawing/2014/chart" uri="{C3380CC4-5D6E-409C-BE32-E72D297353CC}">
              <c16:uniqueId val="{00000007-A275-904C-B8BD-4E2579AF551B}"/>
            </c:ext>
          </c:extLst>
        </c:ser>
        <c:ser>
          <c:idx val="7"/>
          <c:order val="7"/>
          <c:tx>
            <c:strRef>
              <c:f>Sheet1!$I$1</c:f>
              <c:strCache>
                <c:ptCount val="1"/>
                <c:pt idx="0">
                  <c:v>Azteca</c:v>
                </c:pt>
              </c:strCache>
            </c:strRef>
          </c:tx>
          <c:spPr>
            <a:gradFill rotWithShape="1">
              <a:gsLst>
                <a:gs pos="0">
                  <a:schemeClr val="accent4">
                    <a:lumMod val="80000"/>
                    <a:lumOff val="20000"/>
                    <a:satMod val="103000"/>
                    <a:lumMod val="102000"/>
                    <a:tint val="94000"/>
                  </a:schemeClr>
                </a:gs>
                <a:gs pos="50000">
                  <a:schemeClr val="accent4">
                    <a:lumMod val="80000"/>
                    <a:lumOff val="20000"/>
                    <a:satMod val="110000"/>
                    <a:lumMod val="100000"/>
                    <a:shade val="100000"/>
                  </a:schemeClr>
                </a:gs>
                <a:gs pos="100000">
                  <a:schemeClr val="accent4">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Sheet1!$A$2:$A$9</c:f>
              <c:strCache>
                <c:ptCount val="8"/>
                <c:pt idx="0">
                  <c:v>Gripex Plus</c:v>
                </c:pt>
                <c:pt idx="1">
                  <c:v>Tabcin GyT</c:v>
                </c:pt>
                <c:pt idx="2">
                  <c:v>Dolofin Anti</c:v>
                </c:pt>
                <c:pt idx="3">
                  <c:v>Unguento Mentolina</c:v>
                </c:pt>
                <c:pt idx="4">
                  <c:v>Tabcin Niños</c:v>
                </c:pt>
                <c:pt idx="5">
                  <c:v>Sudagrip</c:v>
                </c:pt>
                <c:pt idx="6">
                  <c:v>Tosan</c:v>
                </c:pt>
                <c:pt idx="7">
                  <c:v>Broncopulmin</c:v>
                </c:pt>
              </c:strCache>
            </c:strRef>
          </c:cat>
          <c:val>
            <c:numRef>
              <c:f>Sheet1!$I$2:$I$9</c:f>
              <c:numCache>
                <c:formatCode>General</c:formatCode>
                <c:ptCount val="8"/>
                <c:pt idx="5">
                  <c:v>10</c:v>
                </c:pt>
              </c:numCache>
            </c:numRef>
          </c:val>
          <c:extLst>
            <c:ext xmlns:c16="http://schemas.microsoft.com/office/drawing/2014/chart" uri="{C3380CC4-5D6E-409C-BE32-E72D297353CC}">
              <c16:uniqueId val="{00000001-5B1F-CF40-A34F-18431F147CFA}"/>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t"/>
        <c:numFmt formatCode="0%" sourceLinked="1"/>
        <c:majorTickMark val="out"/>
        <c:minorTickMark val="none"/>
        <c:tickLblPos val="nextTo"/>
        <c:crossAx val="647512287"/>
        <c:crosses val="autoZero"/>
        <c:crossBetween val="between"/>
      </c:valAx>
      <c:spPr>
        <a:noFill/>
        <a:ln>
          <a:noFill/>
        </a:ln>
        <a:effectLst/>
      </c:spPr>
    </c:plotArea>
    <c:legend>
      <c:legendPos val="b"/>
      <c:layout>
        <c:manualLayout>
          <c:xMode val="edge"/>
          <c:yMode val="edge"/>
          <c:x val="0.1600446869506468"/>
          <c:y val="0.87360493118653759"/>
          <c:w val="0.81961270346961823"/>
          <c:h val="6.553133266253138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s-CR" sz="1400" dirty="0">
                <a:solidFill>
                  <a:schemeClr val="tx1"/>
                </a:solidFill>
              </a:rPr>
              <a:t>SOI-SOV</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3.8989989460924718E-2"/>
          <c:y val="0.1386697829752874"/>
          <c:w val="0.9288227884557565"/>
          <c:h val="0.67957603031925862"/>
        </c:manualLayout>
      </c:layout>
      <c:barChart>
        <c:barDir val="col"/>
        <c:grouping val="clustered"/>
        <c:varyColors val="0"/>
        <c:ser>
          <c:idx val="0"/>
          <c:order val="0"/>
          <c:tx>
            <c:strRef>
              <c:f>Hoja1!$B$1</c:f>
              <c:strCache>
                <c:ptCount val="1"/>
                <c:pt idx="0">
                  <c:v>SOI</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4"/>
              <c:layout>
                <c:manualLayout>
                  <c:x val="-9.7338445006845062E-3"/>
                  <c:y val="4.35999406766161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Cardio Delor</c:v>
                </c:pt>
                <c:pt idx="1">
                  <c:v>Cardio Aspirina</c:v>
                </c:pt>
                <c:pt idx="2">
                  <c:v>Cardio Vital</c:v>
                </c:pt>
              </c:strCache>
            </c:strRef>
          </c:cat>
          <c:val>
            <c:numRef>
              <c:f>Hoja1!$B$2:$B$4</c:f>
              <c:numCache>
                <c:formatCode>0%</c:formatCode>
                <c:ptCount val="3"/>
                <c:pt idx="0">
                  <c:v>0.69</c:v>
                </c:pt>
                <c:pt idx="1">
                  <c:v>0.18</c:v>
                </c:pt>
                <c:pt idx="2">
                  <c:v>0.12</c:v>
                </c:pt>
              </c:numCache>
            </c:numRef>
          </c:val>
          <c:extLst>
            <c:ext xmlns:c16="http://schemas.microsoft.com/office/drawing/2014/chart" uri="{C3380CC4-5D6E-409C-BE32-E72D297353CC}">
              <c16:uniqueId val="{00000002-34D0-497D-81BA-2AD4B7BE6749}"/>
            </c:ext>
          </c:extLst>
        </c:ser>
        <c:ser>
          <c:idx val="1"/>
          <c:order val="1"/>
          <c:tx>
            <c:strRef>
              <c:f>Hoja1!$C$1</c:f>
              <c:strCache>
                <c:ptCount val="1"/>
                <c:pt idx="0">
                  <c:v>SOV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1.362738230095819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D0-497D-81BA-2AD4B7BE6749}"/>
                </c:ext>
              </c:extLst>
            </c:dLbl>
            <c:dLbl>
              <c:idx val="1"/>
              <c:layout>
                <c:manualLayout>
                  <c:x val="1.168061340082132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Cardio Delor</c:v>
                </c:pt>
                <c:pt idx="1">
                  <c:v>Cardio Aspirina</c:v>
                </c:pt>
                <c:pt idx="2">
                  <c:v>Cardio Vital</c:v>
                </c:pt>
              </c:strCache>
            </c:strRef>
          </c:cat>
          <c:val>
            <c:numRef>
              <c:f>Hoja1!$C$2:$C$4</c:f>
              <c:numCache>
                <c:formatCode>0%</c:formatCode>
                <c:ptCount val="3"/>
                <c:pt idx="0">
                  <c:v>0.43</c:v>
                </c:pt>
                <c:pt idx="1">
                  <c:v>0.39</c:v>
                </c:pt>
                <c:pt idx="2">
                  <c:v>0.19</c:v>
                </c:pt>
              </c:numCache>
            </c:numRef>
          </c:val>
          <c:extLst>
            <c:ext xmlns:c16="http://schemas.microsoft.com/office/drawing/2014/chart" uri="{C3380CC4-5D6E-409C-BE32-E72D297353CC}">
              <c16:uniqueId val="{00000007-34D0-497D-81BA-2AD4B7BE6749}"/>
            </c:ext>
          </c:extLst>
        </c:ser>
        <c:dLbls>
          <c:showLegendKey val="0"/>
          <c:showVal val="0"/>
          <c:showCatName val="0"/>
          <c:showSerName val="0"/>
          <c:showPercent val="0"/>
          <c:showBubbleSize val="0"/>
        </c:dLbls>
        <c:gapWidth val="150"/>
        <c:axId val="350521320"/>
        <c:axId val="350519752"/>
      </c:barChart>
      <c:lineChart>
        <c:grouping val="standard"/>
        <c:varyColors val="0"/>
        <c:ser>
          <c:idx val="2"/>
          <c:order val="2"/>
          <c:tx>
            <c:strRef>
              <c:f>Hoja1!$D$1</c:f>
              <c:strCache>
                <c:ptCount val="1"/>
                <c:pt idx="0">
                  <c:v>I.E.</c:v>
                </c:pt>
              </c:strCache>
            </c:strRef>
          </c:tx>
          <c:spPr>
            <a:ln w="34925" cap="rnd">
              <a:solidFill>
                <a:schemeClr val="accent6"/>
              </a:solidFill>
              <a:round/>
            </a:ln>
            <a:effectLst>
              <a:outerShdw blurRad="57150" dist="19050" dir="5400000" algn="ctr" rotWithShape="0">
                <a:srgbClr val="000000">
                  <a:alpha val="63000"/>
                </a:srgbClr>
              </a:outerShdw>
            </a:effectLst>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anchor="ctr" anchorCtr="1"/>
              <a:lstStyle/>
              <a:p>
                <a:pPr>
                  <a:defRPr sz="90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Cardio Delor</c:v>
                </c:pt>
                <c:pt idx="1">
                  <c:v>Cardio Aspirina</c:v>
                </c:pt>
                <c:pt idx="2">
                  <c:v>Cardio Vital</c:v>
                </c:pt>
              </c:strCache>
            </c:strRef>
          </c:cat>
          <c:val>
            <c:numRef>
              <c:f>Hoja1!$D$2:$D$4</c:f>
              <c:numCache>
                <c:formatCode>0.00</c:formatCode>
                <c:ptCount val="3"/>
                <c:pt idx="0">
                  <c:v>0.62318840579710144</c:v>
                </c:pt>
                <c:pt idx="1">
                  <c:v>2.166666666666667</c:v>
                </c:pt>
                <c:pt idx="2">
                  <c:v>1.5833333333333335</c:v>
                </c:pt>
              </c:numCache>
            </c:numRef>
          </c:val>
          <c:smooth val="0"/>
          <c:extLst>
            <c:ext xmlns:c16="http://schemas.microsoft.com/office/drawing/2014/chart" uri="{C3380CC4-5D6E-409C-BE32-E72D297353CC}">
              <c16:uniqueId val="{00000008-34D0-497D-81BA-2AD4B7BE6749}"/>
            </c:ext>
          </c:extLst>
        </c:ser>
        <c:dLbls>
          <c:showLegendKey val="0"/>
          <c:showVal val="0"/>
          <c:showCatName val="0"/>
          <c:showSerName val="0"/>
          <c:showPercent val="0"/>
          <c:showBubbleSize val="0"/>
        </c:dLbls>
        <c:marker val="1"/>
        <c:smooth val="0"/>
        <c:axId val="350516224"/>
        <c:axId val="350522496"/>
      </c:lineChart>
      <c:catAx>
        <c:axId val="3505213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9752"/>
        <c:crosses val="autoZero"/>
        <c:auto val="1"/>
        <c:lblAlgn val="ctr"/>
        <c:lblOffset val="100"/>
        <c:noMultiLvlLbl val="0"/>
      </c:catAx>
      <c:valAx>
        <c:axId val="350519752"/>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21320"/>
        <c:crosses val="autoZero"/>
        <c:crossBetween val="between"/>
      </c:valAx>
      <c:valAx>
        <c:axId val="350522496"/>
        <c:scaling>
          <c:orientation val="minMax"/>
          <c:min val="0"/>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6224"/>
        <c:crosses val="max"/>
        <c:crossBetween val="between"/>
      </c:valAx>
      <c:catAx>
        <c:axId val="350516224"/>
        <c:scaling>
          <c:orientation val="minMax"/>
        </c:scaling>
        <c:delete val="1"/>
        <c:axPos val="b"/>
        <c:numFmt formatCode="General" sourceLinked="1"/>
        <c:majorTickMark val="none"/>
        <c:minorTickMark val="none"/>
        <c:tickLblPos val="nextTo"/>
        <c:crossAx val="35052249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900">
          <a:latin typeface="Abadi" panose="020B0604020104020204" pitchFamily="34" charset="0"/>
        </a:defRPr>
      </a:pPr>
      <a:endParaRPr lang="es-HN"/>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r>
              <a:rPr lang="es-CR" sz="1400" b="1" dirty="0"/>
              <a:t>SEASONALITY</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7.5695866818642696E-2"/>
          <c:y val="0.19662278534839772"/>
          <c:w val="0.92388468586498484"/>
          <c:h val="0.64151234599537454"/>
        </c:manualLayout>
      </c:layout>
      <c:lineChart>
        <c:grouping val="standard"/>
        <c:varyColors val="0"/>
        <c:ser>
          <c:idx val="0"/>
          <c:order val="0"/>
          <c:tx>
            <c:strRef>
              <c:f>Hoja1!$B$1</c:f>
              <c:strCache>
                <c:ptCount val="1"/>
                <c:pt idx="0">
                  <c:v>Cardio Delor</c:v>
                </c:pt>
              </c:strCache>
            </c:strRef>
          </c:tx>
          <c:spPr>
            <a:ln w="28575" cap="rnd">
              <a:solidFill>
                <a:srgbClr val="C00000"/>
              </a:solidFill>
              <a:round/>
            </a:ln>
            <a:effectLst/>
          </c:spPr>
          <c:marker>
            <c:symbol val="circle"/>
            <c:size val="5"/>
            <c:spPr>
              <a:solidFill>
                <a:schemeClr val="accent2"/>
              </a:solidFill>
              <a:ln w="9525">
                <a:solidFill>
                  <a:srgbClr val="C00000"/>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Hoja1!$B$2:$B$13</c:f>
              <c:numCache>
                <c:formatCode>[$$-540A]#,##0</c:formatCode>
                <c:ptCount val="12"/>
                <c:pt idx="0">
                  <c:v>44837.415132398091</c:v>
                </c:pt>
                <c:pt idx="1">
                  <c:v>43569.610075942532</c:v>
                </c:pt>
                <c:pt idx="2">
                  <c:v>38190.42</c:v>
                </c:pt>
              </c:numCache>
            </c:numRef>
          </c:val>
          <c:smooth val="0"/>
          <c:extLst>
            <c:ext xmlns:c16="http://schemas.microsoft.com/office/drawing/2014/chart" uri="{C3380CC4-5D6E-409C-BE32-E72D297353CC}">
              <c16:uniqueId val="{00000000-8DAC-401A-B387-C3368003BCAF}"/>
            </c:ext>
          </c:extLst>
        </c:ser>
        <c:ser>
          <c:idx val="1"/>
          <c:order val="1"/>
          <c:tx>
            <c:strRef>
              <c:f>Hoja1!$C$1</c:f>
              <c:strCache>
                <c:ptCount val="1"/>
                <c:pt idx="0">
                  <c:v>Cardio Aspirina</c:v>
                </c:pt>
              </c:strCache>
            </c:strRef>
          </c:tx>
          <c:spPr>
            <a:ln w="28575" cap="rnd">
              <a:solidFill>
                <a:schemeClr val="accent6">
                  <a:lumMod val="75000"/>
                </a:schemeClr>
              </a:solidFill>
              <a:round/>
            </a:ln>
            <a:effectLst/>
          </c:spPr>
          <c:marker>
            <c:symbol val="circle"/>
            <c:size val="5"/>
            <c:spPr>
              <a:solidFill>
                <a:schemeClr val="accent6"/>
              </a:solidFill>
              <a:ln w="9525">
                <a:solidFill>
                  <a:schemeClr val="accent6"/>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Hoja1!$C$2:$C$13</c:f>
              <c:numCache>
                <c:formatCode>[$$-540A]#,##0</c:formatCode>
                <c:ptCount val="12"/>
                <c:pt idx="0">
                  <c:v>26605.793109579732</c:v>
                </c:pt>
                <c:pt idx="1">
                  <c:v>34025.167934828554</c:v>
                </c:pt>
                <c:pt idx="2">
                  <c:v>269</c:v>
                </c:pt>
              </c:numCache>
            </c:numRef>
          </c:val>
          <c:smooth val="0"/>
          <c:extLst>
            <c:ext xmlns:c16="http://schemas.microsoft.com/office/drawing/2014/chart" uri="{C3380CC4-5D6E-409C-BE32-E72D297353CC}">
              <c16:uniqueId val="{00000001-8DAC-401A-B387-C3368003BCAF}"/>
            </c:ext>
          </c:extLst>
        </c:ser>
        <c:ser>
          <c:idx val="2"/>
          <c:order val="2"/>
          <c:tx>
            <c:strRef>
              <c:f>Hoja1!$D$1</c:f>
              <c:strCache>
                <c:ptCount val="1"/>
                <c:pt idx="0">
                  <c:v>Cardio Vital</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Hoja1!$D$2:$D$13</c:f>
              <c:numCache>
                <c:formatCode>[$$-540A]#,##0</c:formatCode>
                <c:ptCount val="12"/>
                <c:pt idx="0">
                  <c:v>0</c:v>
                </c:pt>
                <c:pt idx="1">
                  <c:v>22538.834064716157</c:v>
                </c:pt>
                <c:pt idx="2">
                  <c:v>0</c:v>
                </c:pt>
              </c:numCache>
            </c:numRef>
          </c:val>
          <c:smooth val="0"/>
          <c:extLst>
            <c:ext xmlns:c16="http://schemas.microsoft.com/office/drawing/2014/chart" uri="{C3380CC4-5D6E-409C-BE32-E72D297353CC}">
              <c16:uniqueId val="{00000000-3201-0B43-AEE1-7BA622E5646E}"/>
            </c:ext>
          </c:extLst>
        </c:ser>
        <c:ser>
          <c:idx val="3"/>
          <c:order val="3"/>
          <c:tx>
            <c:strRef>
              <c:f>Hoja1!$E$1</c:f>
              <c:strCache>
                <c:ptCount val="1"/>
                <c:pt idx="0">
                  <c:v>Amlocard</c:v>
                </c:pt>
              </c:strCache>
            </c:strRef>
          </c:tx>
          <c:spPr>
            <a:ln w="28575" cap="rnd">
              <a:solidFill>
                <a:schemeClr val="accent5"/>
              </a:solidFill>
              <a:round/>
            </a:ln>
            <a:effectLst/>
          </c:spPr>
          <c:marker>
            <c:symbol val="circle"/>
            <c:size val="5"/>
            <c:spPr>
              <a:solidFill>
                <a:schemeClr val="accent5">
                  <a:lumMod val="75000"/>
                </a:schemeClr>
              </a:solidFill>
              <a:ln w="9525">
                <a:solidFill>
                  <a:schemeClr val="accent5">
                    <a:lumMod val="75000"/>
                  </a:schemeClr>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Hoja1!$E$2:$E$13</c:f>
              <c:numCache>
                <c:formatCode>[$$-540A]#,##0</c:formatCode>
                <c:ptCount val="12"/>
                <c:pt idx="0">
                  <c:v>0</c:v>
                </c:pt>
                <c:pt idx="1">
                  <c:v>2025.5984600266199</c:v>
                </c:pt>
                <c:pt idx="2">
                  <c:v>0</c:v>
                </c:pt>
              </c:numCache>
            </c:numRef>
          </c:val>
          <c:smooth val="0"/>
          <c:extLst>
            <c:ext xmlns:c16="http://schemas.microsoft.com/office/drawing/2014/chart" uri="{C3380CC4-5D6E-409C-BE32-E72D297353CC}">
              <c16:uniqueId val="{00000001-3201-0B43-AEE1-7BA622E5646E}"/>
            </c:ext>
          </c:extLst>
        </c:ser>
        <c:dLbls>
          <c:showLegendKey val="0"/>
          <c:showVal val="0"/>
          <c:showCatName val="0"/>
          <c:showSerName val="0"/>
          <c:showPercent val="0"/>
          <c:showBubbleSize val="0"/>
        </c:dLbls>
        <c:marker val="1"/>
        <c:smooth val="0"/>
        <c:axId val="313217672"/>
        <c:axId val="312815432"/>
      </c:lineChart>
      <c:dateAx>
        <c:axId val="313217672"/>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312815432"/>
        <c:crosses val="autoZero"/>
        <c:auto val="1"/>
        <c:lblOffset val="100"/>
        <c:baseTimeUnit val="months"/>
      </c:dateAx>
      <c:valAx>
        <c:axId val="312815432"/>
        <c:scaling>
          <c:orientation val="minMax"/>
        </c:scaling>
        <c:delete val="0"/>
        <c:axPos val="l"/>
        <c:numFmt formatCode="[$$-540A]#,##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Abadi" panose="020B0604020104020204" pitchFamily="34" charset="0"/>
                <a:ea typeface="+mn-ea"/>
                <a:cs typeface="+mn-cs"/>
              </a:defRPr>
            </a:pPr>
            <a:endParaRPr lang="es-HN"/>
          </a:p>
        </c:txPr>
        <c:crossAx val="313217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spPr>
            <a:effectLst>
              <a:outerShdw blurRad="50800" dist="38100" dir="2700000" algn="tl" rotWithShape="0">
                <a:prstClr val="black">
                  <a:alpha val="40000"/>
                </a:prstClr>
              </a:outerShdw>
            </a:effectLst>
          </c:spPr>
          <c:dPt>
            <c:idx val="0"/>
            <c:bubble3D val="0"/>
            <c:spPr>
              <a:solidFill>
                <a:schemeClr val="accent2"/>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2-0C27-2740-9F2F-74E468837A7A}"/>
              </c:ext>
            </c:extLst>
          </c:dPt>
          <c:dPt>
            <c:idx val="1"/>
            <c:bubble3D val="0"/>
            <c:spPr>
              <a:solidFill>
                <a:srgbClr val="00B050"/>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0C27-2740-9F2F-74E468837A7A}"/>
              </c:ext>
            </c:extLst>
          </c:dPt>
          <c:dPt>
            <c:idx val="2"/>
            <c:bubble3D val="0"/>
            <c:spPr>
              <a:solidFill>
                <a:schemeClr val="accent3"/>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FED1-AD40-B23B-DE8E8F90F3C2}"/>
              </c:ext>
            </c:extLst>
          </c:dPt>
          <c:dPt>
            <c:idx val="3"/>
            <c:bubble3D val="0"/>
            <c:spPr>
              <a:solidFill>
                <a:schemeClr val="accent4"/>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0C27-2740-9F2F-74E468837A7A}"/>
              </c:ext>
            </c:extLst>
          </c:dPt>
          <c:dPt>
            <c:idx val="4"/>
            <c:bubble3D val="0"/>
            <c:spPr>
              <a:solidFill>
                <a:schemeClr val="accent5"/>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4-0C27-2740-9F2F-74E468837A7A}"/>
              </c:ext>
            </c:extLst>
          </c:dPt>
          <c:dLbls>
            <c:dLbl>
              <c:idx val="3"/>
              <c:delete val="1"/>
              <c:extLst>
                <c:ext xmlns:c15="http://schemas.microsoft.com/office/drawing/2012/chart" uri="{CE6537A1-D6FC-4f65-9D91-7224C49458BB}"/>
                <c:ext xmlns:c16="http://schemas.microsoft.com/office/drawing/2014/chart" uri="{C3380CC4-5D6E-409C-BE32-E72D297353CC}">
                  <c16:uniqueId val="{00000005-0C27-2740-9F2F-74E468837A7A}"/>
                </c:ext>
              </c:extLst>
            </c:dLbl>
            <c:dLbl>
              <c:idx val="4"/>
              <c:delete val="1"/>
              <c:extLst>
                <c:ext xmlns:c15="http://schemas.microsoft.com/office/drawing/2012/chart" uri="{CE6537A1-D6FC-4f65-9D91-7224C49458BB}"/>
                <c:ext xmlns:c16="http://schemas.microsoft.com/office/drawing/2014/chart" uri="{C3380CC4-5D6E-409C-BE32-E72D297353CC}">
                  <c16:uniqueId val="{00000004-0C27-2740-9F2F-74E468837A7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s-HN"/>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Hoja1!$A$2:$A$6</c:f>
              <c:strCache>
                <c:ptCount val="5"/>
                <c:pt idx="0">
                  <c:v>OTV</c:v>
                </c:pt>
                <c:pt idx="1">
                  <c:v>RA</c:v>
                </c:pt>
                <c:pt idx="2">
                  <c:v>OOH</c:v>
                </c:pt>
                <c:pt idx="3">
                  <c:v>CAB</c:v>
                </c:pt>
                <c:pt idx="4">
                  <c:v>PR</c:v>
                </c:pt>
              </c:strCache>
            </c:strRef>
          </c:cat>
          <c:val>
            <c:numRef>
              <c:f>Hoja1!$B$2:$B$6</c:f>
              <c:numCache>
                <c:formatCode>0%</c:formatCode>
                <c:ptCount val="5"/>
                <c:pt idx="0">
                  <c:v>0.72</c:v>
                </c:pt>
                <c:pt idx="1">
                  <c:v>0.27</c:v>
                </c:pt>
                <c:pt idx="2">
                  <c:v>0.01</c:v>
                </c:pt>
                <c:pt idx="3">
                  <c:v>0</c:v>
                </c:pt>
                <c:pt idx="4">
                  <c:v>0</c:v>
                </c:pt>
              </c:numCache>
            </c:numRef>
          </c:val>
          <c:extLst>
            <c:ext xmlns:c16="http://schemas.microsoft.com/office/drawing/2014/chart" uri="{C3380CC4-5D6E-409C-BE32-E72D297353CC}">
              <c16:uniqueId val="{00000000-0C27-2740-9F2F-74E468837A7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n-US" sz="1400" dirty="0">
                <a:solidFill>
                  <a:schemeClr val="tx1"/>
                </a:solidFill>
              </a:rPr>
              <a:t>SOI BY BRAND ($1,085K) – Mar YTD</a:t>
            </a:r>
          </a:p>
        </c:rich>
      </c:tx>
      <c:layout>
        <c:manualLayout>
          <c:xMode val="edge"/>
          <c:yMode val="edge"/>
          <c:x val="0.24622198618676994"/>
          <c:y val="3.7193348892062853E-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22709838592446138"/>
          <c:y val="0.13339409223189086"/>
          <c:w val="0.77290161407553859"/>
          <c:h val="0.82569322398683997"/>
        </c:manualLayout>
      </c:layout>
      <c:barChart>
        <c:barDir val="bar"/>
        <c:grouping val="clustered"/>
        <c:varyColors val="0"/>
        <c:ser>
          <c:idx val="0"/>
          <c:order val="0"/>
          <c:tx>
            <c:strRef>
              <c:f>Sheet1!$B$1</c:f>
              <c:strCache>
                <c:ptCount val="1"/>
                <c:pt idx="0">
                  <c:v>Series 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Amlocard</c:v>
                </c:pt>
                <c:pt idx="1">
                  <c:v>Cardio Vital</c:v>
                </c:pt>
                <c:pt idx="2">
                  <c:v>Cardio Aspirina</c:v>
                </c:pt>
                <c:pt idx="3">
                  <c:v>Cardio Delor</c:v>
                </c:pt>
              </c:strCache>
            </c:strRef>
          </c:cat>
          <c:val>
            <c:numRef>
              <c:f>Sheet1!$B$2:$B$5</c:f>
              <c:numCache>
                <c:formatCode>0,\K</c:formatCode>
                <c:ptCount val="4"/>
                <c:pt idx="0">
                  <c:v>3812</c:v>
                </c:pt>
                <c:pt idx="1">
                  <c:v>154910.84</c:v>
                </c:pt>
                <c:pt idx="2">
                  <c:v>382641.1</c:v>
                </c:pt>
                <c:pt idx="3">
                  <c:v>543415.38</c:v>
                </c:pt>
              </c:numCache>
            </c:numRef>
          </c:val>
          <c:extLst>
            <c:ext xmlns:c16="http://schemas.microsoft.com/office/drawing/2014/chart" uri="{C3380CC4-5D6E-409C-BE32-E72D297353CC}">
              <c16:uniqueId val="{00000000-D851-41A6-AE7A-FE1BDF8FEF8C}"/>
            </c:ext>
          </c:extLst>
        </c:ser>
        <c:dLbls>
          <c:showLegendKey val="0"/>
          <c:showVal val="0"/>
          <c:showCatName val="0"/>
          <c:showSerName val="0"/>
          <c:showPercent val="0"/>
          <c:showBubbleSize val="0"/>
        </c:dLbls>
        <c:gapWidth val="45"/>
        <c:overlap val="-20"/>
        <c:axId val="881978959"/>
        <c:axId val="881975351"/>
      </c:barChart>
      <c:catAx>
        <c:axId val="881978959"/>
        <c:scaling>
          <c:orientation val="minMax"/>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2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881975351"/>
        <c:crosses val="autoZero"/>
        <c:auto val="1"/>
        <c:lblAlgn val="r"/>
        <c:lblOffset val="100"/>
        <c:noMultiLvlLbl val="0"/>
      </c:catAx>
      <c:valAx>
        <c:axId val="881975351"/>
        <c:scaling>
          <c:orientation val="minMax"/>
        </c:scaling>
        <c:delete val="1"/>
        <c:axPos val="b"/>
        <c:numFmt formatCode="0,\K" sourceLinked="1"/>
        <c:majorTickMark val="none"/>
        <c:minorTickMark val="none"/>
        <c:tickLblPos val="nextTo"/>
        <c:crossAx val="8819789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badi" panose="020B0604020104020204" pitchFamily="34" charset="0"/>
        </a:defRPr>
      </a:pPr>
      <a:endParaRPr lang="es-HN"/>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r>
              <a:rPr lang="es-MX"/>
              <a:t>MEDIA MIX</a:t>
            </a:r>
          </a:p>
        </c:rich>
      </c:tx>
      <c:overlay val="0"/>
      <c:spPr>
        <a:noFill/>
        <a:ln>
          <a:noFill/>
        </a:ln>
        <a:effectLst/>
      </c:spPr>
      <c:txPr>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OTV</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7"/>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9D-304E-ABA9-30FF18EBDE68}"/>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9D-304E-ABA9-30FF18EBDE68}"/>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Delor</c:v>
                </c:pt>
                <c:pt idx="1">
                  <c:v>Cardio Aspirina</c:v>
                </c:pt>
                <c:pt idx="2">
                  <c:v>Cardio Vital</c:v>
                </c:pt>
                <c:pt idx="3">
                  <c:v>Amlocard</c:v>
                </c:pt>
              </c:strCache>
            </c:strRef>
          </c:cat>
          <c:val>
            <c:numRef>
              <c:f>Sheet1!$B$2:$B$5</c:f>
              <c:numCache>
                <c:formatCode>0%</c:formatCode>
                <c:ptCount val="4"/>
                <c:pt idx="0">
                  <c:v>1</c:v>
                </c:pt>
                <c:pt idx="1">
                  <c:v>0.55000000000000004</c:v>
                </c:pt>
                <c:pt idx="2">
                  <c:v>1</c:v>
                </c:pt>
              </c:numCache>
            </c:numRef>
          </c:val>
          <c:extLst>
            <c:ext xmlns:c16="http://schemas.microsoft.com/office/drawing/2014/chart" uri="{C3380CC4-5D6E-409C-BE32-E72D297353CC}">
              <c16:uniqueId val="{00000000-895B-448A-8CA7-0258257651B2}"/>
            </c:ext>
          </c:extLst>
        </c:ser>
        <c:ser>
          <c:idx val="1"/>
          <c:order val="1"/>
          <c:tx>
            <c:strRef>
              <c:f>Sheet1!$C$1</c:f>
              <c:strCache>
                <c:ptCount val="1"/>
                <c:pt idx="0">
                  <c:v>PTV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Delor</c:v>
                </c:pt>
                <c:pt idx="1">
                  <c:v>Cardio Aspirina</c:v>
                </c:pt>
                <c:pt idx="2">
                  <c:v>Cardio Vital</c:v>
                </c:pt>
                <c:pt idx="3">
                  <c:v>Amlocard</c:v>
                </c:pt>
              </c:strCache>
            </c:strRef>
          </c:cat>
          <c:val>
            <c:numRef>
              <c:f>Sheet1!$C$2:$C$5</c:f>
              <c:numCache>
                <c:formatCode>General</c:formatCode>
                <c:ptCount val="4"/>
              </c:numCache>
            </c:numRef>
          </c:val>
          <c:extLst>
            <c:ext xmlns:c16="http://schemas.microsoft.com/office/drawing/2014/chart" uri="{C3380CC4-5D6E-409C-BE32-E72D297353CC}">
              <c16:uniqueId val="{00000001-895B-448A-8CA7-0258257651B2}"/>
            </c:ext>
          </c:extLst>
        </c:ser>
        <c:ser>
          <c:idx val="2"/>
          <c:order val="2"/>
          <c:tx>
            <c:strRef>
              <c:f>Sheet1!$D$1</c:f>
              <c:strCache>
                <c:ptCount val="1"/>
                <c:pt idx="0">
                  <c:v>RAD</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Delor</c:v>
                </c:pt>
                <c:pt idx="1">
                  <c:v>Cardio Aspirina</c:v>
                </c:pt>
                <c:pt idx="2">
                  <c:v>Cardio Vital</c:v>
                </c:pt>
                <c:pt idx="3">
                  <c:v>Amlocard</c:v>
                </c:pt>
              </c:strCache>
            </c:strRef>
          </c:cat>
          <c:val>
            <c:numRef>
              <c:f>Sheet1!$D$2:$D$5</c:f>
              <c:numCache>
                <c:formatCode>0%</c:formatCode>
                <c:ptCount val="4"/>
                <c:pt idx="1">
                  <c:v>0.45</c:v>
                </c:pt>
              </c:numCache>
            </c:numRef>
          </c:val>
          <c:extLst>
            <c:ext xmlns:c16="http://schemas.microsoft.com/office/drawing/2014/chart" uri="{C3380CC4-5D6E-409C-BE32-E72D297353CC}">
              <c16:uniqueId val="{00000002-895B-448A-8CA7-0258257651B2}"/>
            </c:ext>
          </c:extLst>
        </c:ser>
        <c:ser>
          <c:idx val="3"/>
          <c:order val="3"/>
          <c:tx>
            <c:strRef>
              <c:f>Sheet1!$E$1</c:f>
              <c:strCache>
                <c:ptCount val="1"/>
                <c:pt idx="0">
                  <c:v>PRE</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Delor</c:v>
                </c:pt>
                <c:pt idx="1">
                  <c:v>Cardio Aspirina</c:v>
                </c:pt>
                <c:pt idx="2">
                  <c:v>Cardio Vital</c:v>
                </c:pt>
                <c:pt idx="3">
                  <c:v>Amlocard</c:v>
                </c:pt>
              </c:strCache>
            </c:strRef>
          </c:cat>
          <c:val>
            <c:numRef>
              <c:f>Sheet1!$E$2:$E$5</c:f>
              <c:numCache>
                <c:formatCode>General</c:formatCode>
                <c:ptCount val="4"/>
                <c:pt idx="3" formatCode="0%">
                  <c:v>1</c:v>
                </c:pt>
              </c:numCache>
            </c:numRef>
          </c:val>
          <c:extLst>
            <c:ext xmlns:c16="http://schemas.microsoft.com/office/drawing/2014/chart" uri="{C3380CC4-5D6E-409C-BE32-E72D297353CC}">
              <c16:uniqueId val="{00000000-487A-F445-A09B-96EE22851122}"/>
            </c:ext>
          </c:extLst>
        </c:ser>
        <c:ser>
          <c:idx val="4"/>
          <c:order val="4"/>
          <c:tx>
            <c:strRef>
              <c:f>Sheet1!$F$1</c:f>
              <c:strCache>
                <c:ptCount val="1"/>
                <c:pt idx="0">
                  <c:v>OOH</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Sheet1!$A$2:$A$5</c:f>
              <c:strCache>
                <c:ptCount val="4"/>
                <c:pt idx="0">
                  <c:v>Delor</c:v>
                </c:pt>
                <c:pt idx="1">
                  <c:v>Cardio Aspirina</c:v>
                </c:pt>
                <c:pt idx="2">
                  <c:v>Cardio Vital</c:v>
                </c:pt>
                <c:pt idx="3">
                  <c:v>Amlocard</c:v>
                </c:pt>
              </c:strCache>
            </c:strRef>
          </c:cat>
          <c:val>
            <c:numRef>
              <c:f>Sheet1!$F$2:$F$5</c:f>
              <c:numCache>
                <c:formatCode>General</c:formatCode>
                <c:ptCount val="4"/>
              </c:numCache>
            </c:numRef>
          </c:val>
          <c:extLst>
            <c:ext xmlns:c16="http://schemas.microsoft.com/office/drawing/2014/chart" uri="{C3380CC4-5D6E-409C-BE32-E72D297353CC}">
              <c16:uniqueId val="{00000001-487A-F445-A09B-96EE22851122}"/>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Abadi" panose="020B0604020104020204" pitchFamily="34" charset="0"/>
        </a:defRPr>
      </a:pPr>
      <a:endParaRPr lang="es-HN"/>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solidFill>
                <a:latin typeface="Abadi" panose="020B0604020104020204" pitchFamily="34" charset="0"/>
                <a:ea typeface="+mn-ea"/>
                <a:cs typeface="+mn-cs"/>
              </a:defRPr>
            </a:pPr>
            <a:r>
              <a:rPr lang="es-MX" sz="1400" b="1" i="0" baseline="0" dirty="0">
                <a:effectLst/>
              </a:rPr>
              <a:t>TV SOV (915) TRP’S)</a:t>
            </a:r>
            <a:endParaRPr lang="es-HN" sz="1400" dirty="0">
              <a:effectLst/>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TVC</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Cardio Delor</c:v>
                </c:pt>
                <c:pt idx="1">
                  <c:v>Cardio Aspirina</c:v>
                </c:pt>
                <c:pt idx="2">
                  <c:v>Cardio Vital</c:v>
                </c:pt>
              </c:strCache>
            </c:strRef>
          </c:cat>
          <c:val>
            <c:numRef>
              <c:f>Sheet1!$B$2:$B$4</c:f>
              <c:numCache>
                <c:formatCode>0%</c:formatCode>
                <c:ptCount val="3"/>
                <c:pt idx="1">
                  <c:v>0.64</c:v>
                </c:pt>
              </c:numCache>
            </c:numRef>
          </c:val>
          <c:extLst>
            <c:ext xmlns:c16="http://schemas.microsoft.com/office/drawing/2014/chart" uri="{C3380CC4-5D6E-409C-BE32-E72D297353CC}">
              <c16:uniqueId val="{00000000-4E55-B242-83C7-F162128C0A2F}"/>
            </c:ext>
          </c:extLst>
        </c:ser>
        <c:ser>
          <c:idx val="1"/>
          <c:order val="1"/>
          <c:tx>
            <c:strRef>
              <c:f>Sheet1!$C$1</c:f>
              <c:strCache>
                <c:ptCount val="1"/>
                <c:pt idx="0">
                  <c:v>HCH</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Cardio Delor</c:v>
                </c:pt>
                <c:pt idx="1">
                  <c:v>Cardio Aspirina</c:v>
                </c:pt>
                <c:pt idx="2">
                  <c:v>Cardio Vital</c:v>
                </c:pt>
              </c:strCache>
            </c:strRef>
          </c:cat>
          <c:val>
            <c:numRef>
              <c:f>Sheet1!$C$2:$C$4</c:f>
              <c:numCache>
                <c:formatCode>0%</c:formatCode>
                <c:ptCount val="3"/>
                <c:pt idx="1">
                  <c:v>0.36</c:v>
                </c:pt>
                <c:pt idx="2">
                  <c:v>1</c:v>
                </c:pt>
              </c:numCache>
            </c:numRef>
          </c:val>
          <c:extLst>
            <c:ext xmlns:c16="http://schemas.microsoft.com/office/drawing/2014/chart" uri="{C3380CC4-5D6E-409C-BE32-E72D297353CC}">
              <c16:uniqueId val="{00000001-4E55-B242-83C7-F162128C0A2F}"/>
            </c:ext>
          </c:extLst>
        </c:ser>
        <c:ser>
          <c:idx val="2"/>
          <c:order val="2"/>
          <c:tx>
            <c:strRef>
              <c:f>Sheet1!$D$1</c:f>
              <c:strCache>
                <c:ptCount val="1"/>
                <c:pt idx="0">
                  <c:v>VTV</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Cardio Delor</c:v>
                </c:pt>
                <c:pt idx="1">
                  <c:v>Cardio Aspirina</c:v>
                </c:pt>
                <c:pt idx="2">
                  <c:v>Cardio Vital</c:v>
                </c:pt>
              </c:strCache>
            </c:strRef>
          </c:cat>
          <c:val>
            <c:numRef>
              <c:f>Sheet1!$D$2:$D$4</c:f>
              <c:numCache>
                <c:formatCode>0%</c:formatCode>
                <c:ptCount val="3"/>
                <c:pt idx="0" formatCode="General">
                  <c:v>100</c:v>
                </c:pt>
              </c:numCache>
            </c:numRef>
          </c:val>
          <c:extLst>
            <c:ext xmlns:c16="http://schemas.microsoft.com/office/drawing/2014/chart" uri="{C3380CC4-5D6E-409C-BE32-E72D297353CC}">
              <c16:uniqueId val="{00000002-4E55-B242-83C7-F162128C0A2F}"/>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5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max val="1"/>
          <c:min val="0"/>
        </c:scaling>
        <c:delete val="1"/>
        <c:axPos val="b"/>
        <c:numFmt formatCode="0%" sourceLinked="1"/>
        <c:majorTickMark val="out"/>
        <c:minorTickMark val="none"/>
        <c:tickLblPos val="nextTo"/>
        <c:crossAx val="647512287"/>
        <c:crosses val="max"/>
        <c:crossBetween val="between"/>
      </c:valAx>
      <c:spPr>
        <a:noFill/>
        <a:ln>
          <a:noFill/>
        </a:ln>
        <a:effectLst/>
      </c:spPr>
    </c:plotArea>
    <c:legend>
      <c:legendPos val="b"/>
      <c:layout>
        <c:manualLayout>
          <c:xMode val="edge"/>
          <c:yMode val="edge"/>
          <c:x val="0.34386359583544807"/>
          <c:y val="0.85399210101780321"/>
          <c:w val="0.65613640416455188"/>
          <c:h val="7.540903861761537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Abadi" panose="020B0604020104020204" pitchFamily="34" charset="0"/>
        </a:defRPr>
      </a:pPr>
      <a:endParaRPr lang="es-HN"/>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SPOT LENGHT</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1.1503812628431528E-2"/>
          <c:y val="0.14704455135999536"/>
          <c:w val="0.95205851217511228"/>
          <c:h val="0.73414318580589255"/>
        </c:manualLayout>
      </c:layout>
      <c:barChart>
        <c:barDir val="bar"/>
        <c:grouping val="percentStacked"/>
        <c:varyColors val="0"/>
        <c:ser>
          <c:idx val="0"/>
          <c:order val="0"/>
          <c:tx>
            <c:strRef>
              <c:f>Sheet1!$B$1</c:f>
              <c:strCache>
                <c:ptCount val="1"/>
                <c:pt idx="0">
                  <c:v>5'</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Cardio Delor</c:v>
                </c:pt>
                <c:pt idx="1">
                  <c:v>Cardio Aspirina</c:v>
                </c:pt>
                <c:pt idx="2">
                  <c:v>Cardio Vital</c:v>
                </c:pt>
              </c:strCache>
            </c:strRef>
          </c:cat>
          <c:val>
            <c:numRef>
              <c:f>Sheet1!$B$2:$B$4</c:f>
              <c:numCache>
                <c:formatCode>0%</c:formatCode>
                <c:ptCount val="3"/>
                <c:pt idx="1">
                  <c:v>0.54</c:v>
                </c:pt>
                <c:pt idx="2">
                  <c:v>0.3846</c:v>
                </c:pt>
              </c:numCache>
            </c:numRef>
          </c:val>
          <c:extLst>
            <c:ext xmlns:c16="http://schemas.microsoft.com/office/drawing/2014/chart" uri="{C3380CC4-5D6E-409C-BE32-E72D297353CC}">
              <c16:uniqueId val="{00000000-A0B6-4331-902C-907B32E7939B}"/>
            </c:ext>
          </c:extLst>
        </c:ser>
        <c:ser>
          <c:idx val="1"/>
          <c:order val="1"/>
          <c:tx>
            <c:strRef>
              <c:f>Sheet1!$C$1</c:f>
              <c:strCache>
                <c:ptCount val="1"/>
                <c:pt idx="0">
                  <c:v>10'</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Cardio Delor</c:v>
                </c:pt>
                <c:pt idx="1">
                  <c:v>Cardio Aspirina</c:v>
                </c:pt>
                <c:pt idx="2">
                  <c:v>Cardio Vital</c:v>
                </c:pt>
              </c:strCache>
            </c:strRef>
          </c:cat>
          <c:val>
            <c:numRef>
              <c:f>Sheet1!$C$2:$C$4</c:f>
              <c:numCache>
                <c:formatCode>0%</c:formatCode>
                <c:ptCount val="3"/>
              </c:numCache>
            </c:numRef>
          </c:val>
          <c:extLst>
            <c:ext xmlns:c16="http://schemas.microsoft.com/office/drawing/2014/chart" uri="{C3380CC4-5D6E-409C-BE32-E72D297353CC}">
              <c16:uniqueId val="{00000001-A0B6-4331-902C-907B32E7939B}"/>
            </c:ext>
          </c:extLst>
        </c:ser>
        <c:ser>
          <c:idx val="2"/>
          <c:order val="2"/>
          <c:tx>
            <c:strRef>
              <c:f>Sheet1!$D$1</c:f>
              <c:strCache>
                <c:ptCount val="1"/>
                <c:pt idx="0">
                  <c:v>20'</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Cardio Delor</c:v>
                </c:pt>
                <c:pt idx="1">
                  <c:v>Cardio Aspirina</c:v>
                </c:pt>
                <c:pt idx="2">
                  <c:v>Cardio Vital</c:v>
                </c:pt>
              </c:strCache>
            </c:strRef>
          </c:cat>
          <c:val>
            <c:numRef>
              <c:f>Sheet1!$D$2:$D$4</c:f>
              <c:numCache>
                <c:formatCode>0%</c:formatCode>
                <c:ptCount val="3"/>
                <c:pt idx="1">
                  <c:v>0.46</c:v>
                </c:pt>
              </c:numCache>
            </c:numRef>
          </c:val>
          <c:extLst>
            <c:ext xmlns:c16="http://schemas.microsoft.com/office/drawing/2014/chart" uri="{C3380CC4-5D6E-409C-BE32-E72D297353CC}">
              <c16:uniqueId val="{00000002-A0B6-4331-902C-907B32E7939B}"/>
            </c:ext>
          </c:extLst>
        </c:ser>
        <c:ser>
          <c:idx val="3"/>
          <c:order val="3"/>
          <c:tx>
            <c:strRef>
              <c:f>Sheet1!$E$1</c:f>
              <c:strCache>
                <c:ptCount val="1"/>
                <c:pt idx="0">
                  <c:v>30'</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Cardio Delor</c:v>
                </c:pt>
                <c:pt idx="1">
                  <c:v>Cardio Aspirina</c:v>
                </c:pt>
                <c:pt idx="2">
                  <c:v>Cardio Vital</c:v>
                </c:pt>
              </c:strCache>
            </c:strRef>
          </c:cat>
          <c:val>
            <c:numRef>
              <c:f>Sheet1!$E$2:$E$4</c:f>
              <c:numCache>
                <c:formatCode>0%</c:formatCode>
                <c:ptCount val="3"/>
                <c:pt idx="0">
                  <c:v>1</c:v>
                </c:pt>
                <c:pt idx="2">
                  <c:v>0.62</c:v>
                </c:pt>
              </c:numCache>
            </c:numRef>
          </c:val>
          <c:extLst>
            <c:ext xmlns:c16="http://schemas.microsoft.com/office/drawing/2014/chart" uri="{C3380CC4-5D6E-409C-BE32-E72D297353CC}">
              <c16:uniqueId val="{00000000-04F8-AC4D-97E1-24BAAD51EFFF}"/>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out"/>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20401017860076986"/>
          <c:y val="0.87615341095773103"/>
          <c:w val="0.55505859708372252"/>
          <c:h val="7.834254939427673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CATEGORY</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1827754609001871"/>
          <c:y val="0.14704455135999536"/>
          <c:w val="0.84528453677851145"/>
          <c:h val="0.72959262146147419"/>
        </c:manualLayout>
      </c:layout>
      <c:barChart>
        <c:barDir val="bar"/>
        <c:grouping val="percentStacked"/>
        <c:varyColors val="0"/>
        <c:ser>
          <c:idx val="0"/>
          <c:order val="0"/>
          <c:tx>
            <c:strRef>
              <c:f>Sheet1!$B$1</c:f>
              <c:strCache>
                <c:ptCount val="1"/>
                <c:pt idx="0">
                  <c:v>NOTICIAS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Cardio Delor</c:v>
                </c:pt>
                <c:pt idx="1">
                  <c:v>Cardio Aspirina</c:v>
                </c:pt>
                <c:pt idx="2">
                  <c:v>Cardio Vital</c:v>
                </c:pt>
              </c:strCache>
            </c:strRef>
          </c:cat>
          <c:val>
            <c:numRef>
              <c:f>Sheet1!$B$2:$B$4</c:f>
              <c:numCache>
                <c:formatCode>0%</c:formatCode>
                <c:ptCount val="3"/>
                <c:pt idx="0">
                  <c:v>0.38</c:v>
                </c:pt>
                <c:pt idx="1">
                  <c:v>0.84</c:v>
                </c:pt>
                <c:pt idx="2">
                  <c:v>0.79</c:v>
                </c:pt>
              </c:numCache>
            </c:numRef>
          </c:val>
          <c:extLst>
            <c:ext xmlns:c16="http://schemas.microsoft.com/office/drawing/2014/chart" uri="{C3380CC4-5D6E-409C-BE32-E72D297353CC}">
              <c16:uniqueId val="{00000000-D5F3-6040-AEB6-03F67499D84E}"/>
            </c:ext>
          </c:extLst>
        </c:ser>
        <c:ser>
          <c:idx val="1"/>
          <c:order val="1"/>
          <c:tx>
            <c:strRef>
              <c:f>Sheet1!$C$1</c:f>
              <c:strCache>
                <c:ptCount val="1"/>
                <c:pt idx="0">
                  <c:v>DEPORTES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Cardio Delor</c:v>
                </c:pt>
                <c:pt idx="1">
                  <c:v>Cardio Aspirina</c:v>
                </c:pt>
                <c:pt idx="2">
                  <c:v>Cardio Vital</c:v>
                </c:pt>
              </c:strCache>
            </c:strRef>
          </c:cat>
          <c:val>
            <c:numRef>
              <c:f>Sheet1!$C$2:$C$4</c:f>
              <c:numCache>
                <c:formatCode>0%</c:formatCode>
                <c:ptCount val="3"/>
                <c:pt idx="0">
                  <c:v>0.01</c:v>
                </c:pt>
                <c:pt idx="1">
                  <c:v>0.01</c:v>
                </c:pt>
              </c:numCache>
            </c:numRef>
          </c:val>
          <c:extLst>
            <c:ext xmlns:c16="http://schemas.microsoft.com/office/drawing/2014/chart" uri="{C3380CC4-5D6E-409C-BE32-E72D297353CC}">
              <c16:uniqueId val="{00000001-D5F3-6040-AEB6-03F67499D84E}"/>
            </c:ext>
          </c:extLst>
        </c:ser>
        <c:ser>
          <c:idx val="2"/>
          <c:order val="2"/>
          <c:tx>
            <c:strRef>
              <c:f>Sheet1!$D$1</c:f>
              <c:strCache>
                <c:ptCount val="1"/>
                <c:pt idx="0">
                  <c:v>NOVELAS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Cardio Delor</c:v>
                </c:pt>
                <c:pt idx="1">
                  <c:v>Cardio Aspirina</c:v>
                </c:pt>
                <c:pt idx="2">
                  <c:v>Cardio Vital</c:v>
                </c:pt>
              </c:strCache>
            </c:strRef>
          </c:cat>
          <c:val>
            <c:numRef>
              <c:f>Sheet1!$D$2:$D$4</c:f>
              <c:numCache>
                <c:formatCode>0%</c:formatCode>
                <c:ptCount val="3"/>
                <c:pt idx="0">
                  <c:v>0.28999999999999998</c:v>
                </c:pt>
              </c:numCache>
            </c:numRef>
          </c:val>
          <c:extLst>
            <c:ext xmlns:c16="http://schemas.microsoft.com/office/drawing/2014/chart" uri="{C3380CC4-5D6E-409C-BE32-E72D297353CC}">
              <c16:uniqueId val="{00000002-D5F3-6040-AEB6-03F67499D84E}"/>
            </c:ext>
          </c:extLst>
        </c:ser>
        <c:ser>
          <c:idx val="3"/>
          <c:order val="3"/>
          <c:tx>
            <c:strRef>
              <c:f>Sheet1!$E$1</c:f>
              <c:strCache>
                <c:ptCount val="1"/>
                <c:pt idx="0">
                  <c:v>ENTRETENIMIENTO</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Cardio Delor</c:v>
                </c:pt>
                <c:pt idx="1">
                  <c:v>Cardio Aspirina</c:v>
                </c:pt>
                <c:pt idx="2">
                  <c:v>Cardio Vital</c:v>
                </c:pt>
              </c:strCache>
            </c:strRef>
          </c:cat>
          <c:val>
            <c:numRef>
              <c:f>Sheet1!$E$2:$E$4</c:f>
              <c:numCache>
                <c:formatCode>0%</c:formatCode>
                <c:ptCount val="3"/>
                <c:pt idx="0">
                  <c:v>0.25</c:v>
                </c:pt>
                <c:pt idx="2">
                  <c:v>0.06</c:v>
                </c:pt>
              </c:numCache>
            </c:numRef>
          </c:val>
          <c:extLst>
            <c:ext xmlns:c16="http://schemas.microsoft.com/office/drawing/2014/chart" uri="{C3380CC4-5D6E-409C-BE32-E72D297353CC}">
              <c16:uniqueId val="{00000003-D5F3-6040-AEB6-03F67499D84E}"/>
            </c:ext>
          </c:extLst>
        </c:ser>
        <c:ser>
          <c:idx val="4"/>
          <c:order val="4"/>
          <c:tx>
            <c:strRef>
              <c:f>Sheet1!$F$1</c:f>
              <c:strCache>
                <c:ptCount val="1"/>
                <c:pt idx="0">
                  <c:v>OTROS</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Cardio Delor</c:v>
                </c:pt>
                <c:pt idx="1">
                  <c:v>Cardio Aspirina</c:v>
                </c:pt>
                <c:pt idx="2">
                  <c:v>Cardio Vital</c:v>
                </c:pt>
              </c:strCache>
            </c:strRef>
          </c:cat>
          <c:val>
            <c:numRef>
              <c:f>Sheet1!$F$2:$F$4</c:f>
              <c:numCache>
                <c:formatCode>0%</c:formatCode>
                <c:ptCount val="3"/>
                <c:pt idx="0">
                  <c:v>7.0000000000000007E-2</c:v>
                </c:pt>
                <c:pt idx="1">
                  <c:v>0.15</c:v>
                </c:pt>
                <c:pt idx="2">
                  <c:v>0.15</c:v>
                </c:pt>
              </c:numCache>
            </c:numRef>
          </c:val>
          <c:extLst>
            <c:ext xmlns:c16="http://schemas.microsoft.com/office/drawing/2014/chart" uri="{C3380CC4-5D6E-409C-BE32-E72D297353CC}">
              <c16:uniqueId val="{00000004-D5F3-6040-AEB6-03F67499D84E}"/>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none"/>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5.0000101800949284E-2"/>
          <c:y val="0.87251101895199268"/>
          <c:w val="0.89999979639810146"/>
          <c:h val="7.7788517947844041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s-CR" sz="1400" dirty="0">
                <a:solidFill>
                  <a:schemeClr val="tx1"/>
                </a:solidFill>
              </a:rPr>
              <a:t>SOI-SOV</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3.8989989460924718E-2"/>
          <c:y val="0.1386697829752874"/>
          <c:w val="0.9288227884557565"/>
          <c:h val="0.67957603031925862"/>
        </c:manualLayout>
      </c:layout>
      <c:barChart>
        <c:barDir val="col"/>
        <c:grouping val="clustered"/>
        <c:varyColors val="0"/>
        <c:ser>
          <c:idx val="0"/>
          <c:order val="0"/>
          <c:tx>
            <c:strRef>
              <c:f>Hoja1!$B$1</c:f>
              <c:strCache>
                <c:ptCount val="1"/>
                <c:pt idx="0">
                  <c:v>SOI</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4"/>
              <c:layout>
                <c:manualLayout>
                  <c:x val="-9.7338445006845062E-3"/>
                  <c:y val="4.35999406766161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Alka Seltzer</c:v>
                </c:pt>
                <c:pt idx="1">
                  <c:v>Alka Extreme</c:v>
                </c:pt>
                <c:pt idx="2">
                  <c:v>Pepto Bismol</c:v>
                </c:pt>
              </c:strCache>
            </c:strRef>
          </c:cat>
          <c:val>
            <c:numRef>
              <c:f>Hoja1!$B$2:$B$4</c:f>
              <c:numCache>
                <c:formatCode>0%</c:formatCode>
                <c:ptCount val="3"/>
                <c:pt idx="0">
                  <c:v>0.88</c:v>
                </c:pt>
                <c:pt idx="1">
                  <c:v>6.1899999999999997E-2</c:v>
                </c:pt>
                <c:pt idx="2">
                  <c:v>5.1900000000000002E-2</c:v>
                </c:pt>
              </c:numCache>
            </c:numRef>
          </c:val>
          <c:extLst>
            <c:ext xmlns:c16="http://schemas.microsoft.com/office/drawing/2014/chart" uri="{C3380CC4-5D6E-409C-BE32-E72D297353CC}">
              <c16:uniqueId val="{00000002-34D0-497D-81BA-2AD4B7BE6749}"/>
            </c:ext>
          </c:extLst>
        </c:ser>
        <c:ser>
          <c:idx val="1"/>
          <c:order val="1"/>
          <c:tx>
            <c:strRef>
              <c:f>Hoja1!$C$1</c:f>
              <c:strCache>
                <c:ptCount val="1"/>
                <c:pt idx="0">
                  <c:v>SOV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1.362738230095819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Alka Seltzer</c:v>
                </c:pt>
                <c:pt idx="1">
                  <c:v>Alka Extreme</c:v>
                </c:pt>
                <c:pt idx="2">
                  <c:v>Pepto Bismol</c:v>
                </c:pt>
              </c:strCache>
            </c:strRef>
          </c:cat>
          <c:val>
            <c:numRef>
              <c:f>Hoja1!$C$2:$C$4</c:f>
              <c:numCache>
                <c:formatCode>0%</c:formatCode>
                <c:ptCount val="3"/>
                <c:pt idx="0">
                  <c:v>0.8</c:v>
                </c:pt>
                <c:pt idx="1">
                  <c:v>0.1</c:v>
                </c:pt>
                <c:pt idx="2">
                  <c:v>0.10119486812144868</c:v>
                </c:pt>
              </c:numCache>
            </c:numRef>
          </c:val>
          <c:extLst>
            <c:ext xmlns:c16="http://schemas.microsoft.com/office/drawing/2014/chart" uri="{C3380CC4-5D6E-409C-BE32-E72D297353CC}">
              <c16:uniqueId val="{00000007-34D0-497D-81BA-2AD4B7BE6749}"/>
            </c:ext>
          </c:extLst>
        </c:ser>
        <c:dLbls>
          <c:showLegendKey val="0"/>
          <c:showVal val="0"/>
          <c:showCatName val="0"/>
          <c:showSerName val="0"/>
          <c:showPercent val="0"/>
          <c:showBubbleSize val="0"/>
        </c:dLbls>
        <c:gapWidth val="150"/>
        <c:axId val="350521320"/>
        <c:axId val="350519752"/>
      </c:barChart>
      <c:lineChart>
        <c:grouping val="standard"/>
        <c:varyColors val="0"/>
        <c:ser>
          <c:idx val="2"/>
          <c:order val="2"/>
          <c:tx>
            <c:strRef>
              <c:f>Hoja1!$D$1</c:f>
              <c:strCache>
                <c:ptCount val="1"/>
                <c:pt idx="0">
                  <c:v>I.E.</c:v>
                </c:pt>
              </c:strCache>
            </c:strRef>
          </c:tx>
          <c:spPr>
            <a:ln w="34925" cap="rnd">
              <a:solidFill>
                <a:schemeClr val="accent6"/>
              </a:solidFill>
              <a:round/>
            </a:ln>
            <a:effectLst>
              <a:outerShdw blurRad="57150" dist="19050" dir="5400000" algn="ctr" rotWithShape="0">
                <a:srgbClr val="000000">
                  <a:alpha val="63000"/>
                </a:srgbClr>
              </a:outerShdw>
            </a:effectLst>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anchor="ctr" anchorCtr="1"/>
              <a:lstStyle/>
              <a:p>
                <a:pPr>
                  <a:defRPr sz="90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Alka Seltzer</c:v>
                </c:pt>
                <c:pt idx="1">
                  <c:v>Alka Extreme</c:v>
                </c:pt>
                <c:pt idx="2">
                  <c:v>Pepto Bismol</c:v>
                </c:pt>
              </c:strCache>
            </c:strRef>
          </c:cat>
          <c:val>
            <c:numRef>
              <c:f>Hoja1!$D$2:$D$4</c:f>
              <c:numCache>
                <c:formatCode>0.00</c:formatCode>
                <c:ptCount val="3"/>
                <c:pt idx="0">
                  <c:v>0.90909090909090917</c:v>
                </c:pt>
                <c:pt idx="1">
                  <c:v>1.6155088852988693</c:v>
                </c:pt>
                <c:pt idx="2">
                  <c:v>1.94980478076009</c:v>
                </c:pt>
              </c:numCache>
            </c:numRef>
          </c:val>
          <c:smooth val="0"/>
          <c:extLst>
            <c:ext xmlns:c16="http://schemas.microsoft.com/office/drawing/2014/chart" uri="{C3380CC4-5D6E-409C-BE32-E72D297353CC}">
              <c16:uniqueId val="{00000008-34D0-497D-81BA-2AD4B7BE6749}"/>
            </c:ext>
          </c:extLst>
        </c:ser>
        <c:dLbls>
          <c:showLegendKey val="0"/>
          <c:showVal val="0"/>
          <c:showCatName val="0"/>
          <c:showSerName val="0"/>
          <c:showPercent val="0"/>
          <c:showBubbleSize val="0"/>
        </c:dLbls>
        <c:marker val="1"/>
        <c:smooth val="0"/>
        <c:axId val="350516224"/>
        <c:axId val="350522496"/>
      </c:lineChart>
      <c:catAx>
        <c:axId val="3505213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9752"/>
        <c:crosses val="autoZero"/>
        <c:auto val="1"/>
        <c:lblAlgn val="ctr"/>
        <c:lblOffset val="100"/>
        <c:noMultiLvlLbl val="0"/>
      </c:catAx>
      <c:valAx>
        <c:axId val="350519752"/>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21320"/>
        <c:crosses val="autoZero"/>
        <c:crossBetween val="between"/>
      </c:valAx>
      <c:valAx>
        <c:axId val="350522496"/>
        <c:scaling>
          <c:orientation val="minMax"/>
          <c:min val="0"/>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6224"/>
        <c:crosses val="max"/>
        <c:crossBetween val="between"/>
      </c:valAx>
      <c:catAx>
        <c:axId val="350516224"/>
        <c:scaling>
          <c:orientation val="minMax"/>
        </c:scaling>
        <c:delete val="1"/>
        <c:axPos val="b"/>
        <c:numFmt formatCode="General" sourceLinked="1"/>
        <c:majorTickMark val="none"/>
        <c:minorTickMark val="none"/>
        <c:tickLblPos val="nextTo"/>
        <c:crossAx val="35052249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900">
          <a:latin typeface="Abadi" panose="020B0604020104020204" pitchFamily="34" charset="0"/>
        </a:defRPr>
      </a:pPr>
      <a:endParaRPr lang="es-HN"/>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r>
              <a:rPr lang="es-CR" sz="1400" b="1" dirty="0"/>
              <a:t>SEASONALITY</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7.5695866818642696E-2"/>
          <c:y val="0.19662278534839772"/>
          <c:w val="0.92388468586498484"/>
          <c:h val="0.64151234599537454"/>
        </c:manualLayout>
      </c:layout>
      <c:lineChart>
        <c:grouping val="standard"/>
        <c:varyColors val="0"/>
        <c:ser>
          <c:idx val="0"/>
          <c:order val="0"/>
          <c:tx>
            <c:strRef>
              <c:f>Hoja1!$B$1</c:f>
              <c:strCache>
                <c:ptCount val="1"/>
                <c:pt idx="0">
                  <c:v>Alka Clasica</c:v>
                </c:pt>
              </c:strCache>
            </c:strRef>
          </c:tx>
          <c:spPr>
            <a:ln w="28575" cap="rnd">
              <a:solidFill>
                <a:schemeClr val="tx2"/>
              </a:solidFill>
              <a:round/>
            </a:ln>
            <a:effectLst/>
          </c:spPr>
          <c:marker>
            <c:symbol val="circle"/>
            <c:size val="5"/>
            <c:spPr>
              <a:solidFill>
                <a:schemeClr val="tx2"/>
              </a:solidFill>
              <a:ln w="9525">
                <a:solidFill>
                  <a:schemeClr val="tx2"/>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Hoja1!$B$2:$B$13</c:f>
              <c:numCache>
                <c:formatCode>\$0,\K</c:formatCode>
                <c:ptCount val="12"/>
                <c:pt idx="0">
                  <c:v>5411.13</c:v>
                </c:pt>
                <c:pt idx="1">
                  <c:v>120664.37450845192</c:v>
                </c:pt>
                <c:pt idx="2">
                  <c:v>198437.96275132688</c:v>
                </c:pt>
              </c:numCache>
            </c:numRef>
          </c:val>
          <c:smooth val="0"/>
          <c:extLst>
            <c:ext xmlns:c16="http://schemas.microsoft.com/office/drawing/2014/chart" uri="{C3380CC4-5D6E-409C-BE32-E72D297353CC}">
              <c16:uniqueId val="{00000000-8DAC-401A-B387-C3368003BCAF}"/>
            </c:ext>
          </c:extLst>
        </c:ser>
        <c:ser>
          <c:idx val="1"/>
          <c:order val="1"/>
          <c:tx>
            <c:strRef>
              <c:f>Hoja1!$C$1</c:f>
              <c:strCache>
                <c:ptCount val="1"/>
                <c:pt idx="0">
                  <c:v>Alka Extreme</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Hoja1!$C$2:$C$13</c:f>
              <c:numCache>
                <c:formatCode>\$0,\K</c:formatCode>
                <c:ptCount val="12"/>
                <c:pt idx="0">
                  <c:v>0</c:v>
                </c:pt>
                <c:pt idx="1">
                  <c:v>844.66375463931354</c:v>
                </c:pt>
                <c:pt idx="2">
                  <c:v>26120.111735889372</c:v>
                </c:pt>
              </c:numCache>
            </c:numRef>
          </c:val>
          <c:smooth val="0"/>
          <c:extLst>
            <c:ext xmlns:c16="http://schemas.microsoft.com/office/drawing/2014/chart" uri="{C3380CC4-5D6E-409C-BE32-E72D297353CC}">
              <c16:uniqueId val="{00000000-C1E0-3F42-93A9-63A20B95FF14}"/>
            </c:ext>
          </c:extLst>
        </c:ser>
        <c:ser>
          <c:idx val="2"/>
          <c:order val="2"/>
          <c:tx>
            <c:strRef>
              <c:f>Hoja1!$D$1</c:f>
              <c:strCache>
                <c:ptCount val="1"/>
                <c:pt idx="0">
                  <c:v>Pepto Bismol</c:v>
                </c:pt>
              </c:strCache>
            </c:strRef>
          </c:tx>
          <c:spPr>
            <a:ln w="28575" cap="rnd">
              <a:solidFill>
                <a:srgbClr val="DB5CC1"/>
              </a:solidFill>
              <a:round/>
            </a:ln>
            <a:effectLst/>
          </c:spPr>
          <c:marker>
            <c:symbol val="circle"/>
            <c:size val="5"/>
            <c:spPr>
              <a:solidFill>
                <a:schemeClr val="accent6"/>
              </a:solidFill>
              <a:ln w="9525">
                <a:solidFill>
                  <a:schemeClr val="accent6"/>
                </a:solidFill>
              </a:ln>
              <a:effectLst/>
            </c:spPr>
          </c:marker>
          <c:dPt>
            <c:idx val="1"/>
            <c:marker>
              <c:symbol val="circle"/>
              <c:size val="5"/>
              <c:spPr>
                <a:solidFill>
                  <a:srgbClr val="DB5CC1"/>
                </a:solidFill>
                <a:ln w="9525">
                  <a:solidFill>
                    <a:srgbClr val="DB5CC1"/>
                  </a:solidFill>
                </a:ln>
                <a:effectLst/>
              </c:spPr>
            </c:marker>
            <c:bubble3D val="0"/>
            <c:extLst>
              <c:ext xmlns:c16="http://schemas.microsoft.com/office/drawing/2014/chart" uri="{C3380CC4-5D6E-409C-BE32-E72D297353CC}">
                <c16:uniqueId val="{00000001-AF88-3A49-952B-82D3DDED1138}"/>
              </c:ext>
            </c:extLst>
          </c:dPt>
          <c:dPt>
            <c:idx val="2"/>
            <c:marker>
              <c:symbol val="circle"/>
              <c:size val="5"/>
              <c:spPr>
                <a:solidFill>
                  <a:srgbClr val="DB5CC1"/>
                </a:solidFill>
                <a:ln w="9525">
                  <a:solidFill>
                    <a:srgbClr val="DB5CC1"/>
                  </a:solidFill>
                </a:ln>
                <a:effectLst/>
              </c:spPr>
            </c:marker>
            <c:bubble3D val="0"/>
            <c:extLst>
              <c:ext xmlns:c16="http://schemas.microsoft.com/office/drawing/2014/chart" uri="{C3380CC4-5D6E-409C-BE32-E72D297353CC}">
                <c16:uniqueId val="{00000002-AF88-3A49-952B-82D3DDED1138}"/>
              </c:ext>
            </c:extLst>
          </c:dPt>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Hoja1!$D$2:$D$13</c:f>
              <c:numCache>
                <c:formatCode>\$0,\K</c:formatCode>
                <c:ptCount val="12"/>
                <c:pt idx="0">
                  <c:v>0</c:v>
                </c:pt>
                <c:pt idx="1">
                  <c:v>0</c:v>
                </c:pt>
                <c:pt idx="2">
                  <c:v>20714.70303592354</c:v>
                </c:pt>
              </c:numCache>
            </c:numRef>
          </c:val>
          <c:smooth val="0"/>
          <c:extLst>
            <c:ext xmlns:c16="http://schemas.microsoft.com/office/drawing/2014/chart" uri="{C3380CC4-5D6E-409C-BE32-E72D297353CC}">
              <c16:uniqueId val="{00000000-AF88-3A49-952B-82D3DDED1138}"/>
            </c:ext>
          </c:extLst>
        </c:ser>
        <c:dLbls>
          <c:showLegendKey val="0"/>
          <c:showVal val="0"/>
          <c:showCatName val="0"/>
          <c:showSerName val="0"/>
          <c:showPercent val="0"/>
          <c:showBubbleSize val="0"/>
        </c:dLbls>
        <c:marker val="1"/>
        <c:smooth val="0"/>
        <c:axId val="313217672"/>
        <c:axId val="312815432"/>
      </c:lineChart>
      <c:dateAx>
        <c:axId val="313217672"/>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312815432"/>
        <c:crosses val="autoZero"/>
        <c:auto val="1"/>
        <c:lblOffset val="100"/>
        <c:baseTimeUnit val="months"/>
      </c:dateAx>
      <c:valAx>
        <c:axId val="312815432"/>
        <c:scaling>
          <c:orientation val="minMax"/>
        </c:scaling>
        <c:delete val="0"/>
        <c:axPos val="l"/>
        <c:numFmt formatCode="\$0,\K"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Abadi" panose="020B0604020104020204" pitchFamily="34" charset="0"/>
                <a:ea typeface="+mn-ea"/>
                <a:cs typeface="+mn-cs"/>
              </a:defRPr>
            </a:pPr>
            <a:endParaRPr lang="es-HN"/>
          </a:p>
        </c:txPr>
        <c:crossAx val="313217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n-US" sz="1400" dirty="0">
                <a:solidFill>
                  <a:schemeClr val="tx1"/>
                </a:solidFill>
              </a:rPr>
              <a:t>SOI BY BRAND ($379K) – Mar YTD</a:t>
            </a:r>
          </a:p>
        </c:rich>
      </c:tx>
      <c:layout>
        <c:manualLayout>
          <c:xMode val="edge"/>
          <c:yMode val="edge"/>
          <c:x val="0.24622198618676994"/>
          <c:y val="3.7193348892062853E-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22709838592446138"/>
          <c:y val="0.13339409223189086"/>
          <c:w val="0.77290161407553859"/>
          <c:h val="0.82569322398683997"/>
        </c:manualLayout>
      </c:layout>
      <c:barChart>
        <c:barDir val="bar"/>
        <c:grouping val="clustered"/>
        <c:varyColors val="0"/>
        <c:ser>
          <c:idx val="0"/>
          <c:order val="0"/>
          <c:tx>
            <c:strRef>
              <c:f>Sheet1!$B$1</c:f>
              <c:strCache>
                <c:ptCount val="1"/>
                <c:pt idx="0">
                  <c:v>Series 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Sal Andrews</c:v>
                </c:pt>
                <c:pt idx="1">
                  <c:v>Gelosan</c:v>
                </c:pt>
                <c:pt idx="2">
                  <c:v>Pepto Bismol</c:v>
                </c:pt>
                <c:pt idx="3">
                  <c:v>Alka Extreme</c:v>
                </c:pt>
                <c:pt idx="4">
                  <c:v>Alka Clásica</c:v>
                </c:pt>
              </c:strCache>
            </c:strRef>
          </c:cat>
          <c:val>
            <c:numRef>
              <c:f>Sheet1!$B$2:$B$6</c:f>
              <c:numCache>
                <c:formatCode>0,\K</c:formatCode>
                <c:ptCount val="5"/>
                <c:pt idx="0">
                  <c:v>2951.2088661601283</c:v>
                </c:pt>
                <c:pt idx="1">
                  <c:v>3999.7179146312842</c:v>
                </c:pt>
                <c:pt idx="2">
                  <c:v>20714.70303592354</c:v>
                </c:pt>
                <c:pt idx="3">
                  <c:v>26964.775490528682</c:v>
                </c:pt>
                <c:pt idx="4">
                  <c:v>324513.47170179908</c:v>
                </c:pt>
              </c:numCache>
            </c:numRef>
          </c:val>
          <c:extLst>
            <c:ext xmlns:c16="http://schemas.microsoft.com/office/drawing/2014/chart" uri="{C3380CC4-5D6E-409C-BE32-E72D297353CC}">
              <c16:uniqueId val="{00000000-D851-41A6-AE7A-FE1BDF8FEF8C}"/>
            </c:ext>
          </c:extLst>
        </c:ser>
        <c:dLbls>
          <c:showLegendKey val="0"/>
          <c:showVal val="0"/>
          <c:showCatName val="0"/>
          <c:showSerName val="0"/>
          <c:showPercent val="0"/>
          <c:showBubbleSize val="0"/>
        </c:dLbls>
        <c:gapWidth val="45"/>
        <c:overlap val="-20"/>
        <c:axId val="881978959"/>
        <c:axId val="881975351"/>
      </c:barChart>
      <c:catAx>
        <c:axId val="881978959"/>
        <c:scaling>
          <c:orientation val="minMax"/>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197"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881975351"/>
        <c:crosses val="autoZero"/>
        <c:auto val="1"/>
        <c:lblAlgn val="r"/>
        <c:lblOffset val="100"/>
        <c:noMultiLvlLbl val="0"/>
      </c:catAx>
      <c:valAx>
        <c:axId val="881975351"/>
        <c:scaling>
          <c:orientation val="minMax"/>
        </c:scaling>
        <c:delete val="1"/>
        <c:axPos val="b"/>
        <c:numFmt formatCode="0,\K" sourceLinked="1"/>
        <c:majorTickMark val="none"/>
        <c:minorTickMark val="none"/>
        <c:tickLblPos val="nextTo"/>
        <c:crossAx val="8819789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badi" panose="020B0604020104020204" pitchFamily="34" charset="0"/>
        </a:defRPr>
      </a:pPr>
      <a:endParaRPr lang="es-HN"/>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r>
              <a:rPr lang="es-MX"/>
              <a:t>MEDIA MIX</a:t>
            </a:r>
          </a:p>
        </c:rich>
      </c:tx>
      <c:overlay val="0"/>
      <c:spPr>
        <a:noFill/>
        <a:ln>
          <a:noFill/>
        </a:ln>
        <a:effectLst/>
      </c:spPr>
      <c:txPr>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OTV</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7"/>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9D-304E-ABA9-30FF18EBDE68}"/>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9D-304E-ABA9-30FF18EBDE68}"/>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Alka Clásica</c:v>
                </c:pt>
                <c:pt idx="1">
                  <c:v>Alka Extreme</c:v>
                </c:pt>
                <c:pt idx="2">
                  <c:v>Pepto Bismol</c:v>
                </c:pt>
              </c:strCache>
            </c:strRef>
          </c:cat>
          <c:val>
            <c:numRef>
              <c:f>Sheet1!$B$2:$B$4</c:f>
              <c:numCache>
                <c:formatCode>0%</c:formatCode>
                <c:ptCount val="3"/>
                <c:pt idx="0">
                  <c:v>0.98800483565566055</c:v>
                </c:pt>
                <c:pt idx="1">
                  <c:v>0.78404074271141655</c:v>
                </c:pt>
                <c:pt idx="2">
                  <c:v>0.90326159871445388</c:v>
                </c:pt>
              </c:numCache>
            </c:numRef>
          </c:val>
          <c:extLst>
            <c:ext xmlns:c16="http://schemas.microsoft.com/office/drawing/2014/chart" uri="{C3380CC4-5D6E-409C-BE32-E72D297353CC}">
              <c16:uniqueId val="{00000000-895B-448A-8CA7-0258257651B2}"/>
            </c:ext>
          </c:extLst>
        </c:ser>
        <c:ser>
          <c:idx val="1"/>
          <c:order val="1"/>
          <c:tx>
            <c:strRef>
              <c:f>Sheet1!$C$1</c:f>
              <c:strCache>
                <c:ptCount val="1"/>
                <c:pt idx="0">
                  <c:v>PTV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Sheet1!$A$2:$A$4</c:f>
              <c:strCache>
                <c:ptCount val="3"/>
                <c:pt idx="0">
                  <c:v>Alka Clásica</c:v>
                </c:pt>
                <c:pt idx="1">
                  <c:v>Alka Extreme</c:v>
                </c:pt>
                <c:pt idx="2">
                  <c:v>Pepto Bismol</c:v>
                </c:pt>
              </c:strCache>
            </c:strRef>
          </c:cat>
          <c:val>
            <c:numRef>
              <c:f>Sheet1!$C$2:$C$4</c:f>
              <c:numCache>
                <c:formatCode>0%</c:formatCode>
                <c:ptCount val="3"/>
              </c:numCache>
            </c:numRef>
          </c:val>
          <c:extLst>
            <c:ext xmlns:c16="http://schemas.microsoft.com/office/drawing/2014/chart" uri="{C3380CC4-5D6E-409C-BE32-E72D297353CC}">
              <c16:uniqueId val="{00000001-895B-448A-8CA7-0258257651B2}"/>
            </c:ext>
          </c:extLst>
        </c:ser>
        <c:ser>
          <c:idx val="2"/>
          <c:order val="2"/>
          <c:tx>
            <c:strRef>
              <c:f>Sheet1!$D$1</c:f>
              <c:strCache>
                <c:ptCount val="1"/>
                <c:pt idx="0">
                  <c:v>RAD</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Alka Clásica</c:v>
                </c:pt>
                <c:pt idx="1">
                  <c:v>Alka Extreme</c:v>
                </c:pt>
                <c:pt idx="2">
                  <c:v>Pepto Bismol</c:v>
                </c:pt>
              </c:strCache>
            </c:strRef>
          </c:cat>
          <c:val>
            <c:numRef>
              <c:f>Sheet1!$D$2:$D$4</c:f>
              <c:numCache>
                <c:formatCode>0%</c:formatCode>
                <c:ptCount val="3"/>
                <c:pt idx="0">
                  <c:v>1.1995164344339396E-2</c:v>
                </c:pt>
                <c:pt idx="1">
                  <c:v>0.21595925728858345</c:v>
                </c:pt>
              </c:numCache>
            </c:numRef>
          </c:val>
          <c:extLst>
            <c:ext xmlns:c16="http://schemas.microsoft.com/office/drawing/2014/chart" uri="{C3380CC4-5D6E-409C-BE32-E72D297353CC}">
              <c16:uniqueId val="{00000000-DB43-3045-AB52-B795B8687022}"/>
            </c:ext>
          </c:extLst>
        </c:ser>
        <c:ser>
          <c:idx val="3"/>
          <c:order val="3"/>
          <c:tx>
            <c:strRef>
              <c:f>Sheet1!$E$1</c:f>
              <c:strCache>
                <c:ptCount val="1"/>
                <c:pt idx="0">
                  <c:v>PRE</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Alka Clásica</c:v>
                </c:pt>
                <c:pt idx="1">
                  <c:v>Alka Extreme</c:v>
                </c:pt>
                <c:pt idx="2">
                  <c:v>Pepto Bismol</c:v>
                </c:pt>
              </c:strCache>
            </c:strRef>
          </c:cat>
          <c:val>
            <c:numRef>
              <c:f>Sheet1!$E$2:$E$4</c:f>
              <c:numCache>
                <c:formatCode>0%</c:formatCode>
                <c:ptCount val="3"/>
              </c:numCache>
            </c:numRef>
          </c:val>
          <c:extLst>
            <c:ext xmlns:c16="http://schemas.microsoft.com/office/drawing/2014/chart" uri="{C3380CC4-5D6E-409C-BE32-E72D297353CC}">
              <c16:uniqueId val="{00000001-0D85-7543-9496-D6D2467A7B15}"/>
            </c:ext>
          </c:extLst>
        </c:ser>
        <c:ser>
          <c:idx val="4"/>
          <c:order val="4"/>
          <c:tx>
            <c:strRef>
              <c:f>Sheet1!$F$1</c:f>
              <c:strCache>
                <c:ptCount val="1"/>
                <c:pt idx="0">
                  <c:v>OOH</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Alka Clásica</c:v>
                </c:pt>
                <c:pt idx="1">
                  <c:v>Alka Extreme</c:v>
                </c:pt>
                <c:pt idx="2">
                  <c:v>Pepto Bismol</c:v>
                </c:pt>
              </c:strCache>
            </c:strRef>
          </c:cat>
          <c:val>
            <c:numRef>
              <c:f>Sheet1!$F$2:$F$4</c:f>
              <c:numCache>
                <c:formatCode>0%</c:formatCode>
                <c:ptCount val="3"/>
                <c:pt idx="2">
                  <c:v>9.6738401285546047E-2</c:v>
                </c:pt>
              </c:numCache>
            </c:numRef>
          </c:val>
          <c:extLst>
            <c:ext xmlns:c16="http://schemas.microsoft.com/office/drawing/2014/chart" uri="{C3380CC4-5D6E-409C-BE32-E72D297353CC}">
              <c16:uniqueId val="{00000001-C52F-5D40-8B4A-6E8F8881FDE0}"/>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Abadi" panose="020B0604020104020204" pitchFamily="34" charset="0"/>
        </a:defRPr>
      </a:pPr>
      <a:endParaRPr lang="es-HN"/>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a:t>
            </a:r>
            <a:r>
              <a:rPr lang="es-MX" sz="1400" baseline="0" dirty="0"/>
              <a:t> CATEGORY</a:t>
            </a:r>
            <a:endParaRPr lang="es-MX" sz="1000" dirty="0"/>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3.5245849948993782E-2"/>
          <c:y val="0.14704455135999536"/>
          <c:w val="0.92831630034931523"/>
          <c:h val="0.72959262146147419"/>
        </c:manualLayout>
      </c:layout>
      <c:barChart>
        <c:barDir val="bar"/>
        <c:grouping val="percentStacked"/>
        <c:varyColors val="0"/>
        <c:ser>
          <c:idx val="0"/>
          <c:order val="0"/>
          <c:tx>
            <c:strRef>
              <c:f>Sheet1!$B$1</c:f>
              <c:strCache>
                <c:ptCount val="1"/>
                <c:pt idx="0">
                  <c:v>NOTICIAS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Pepto Bismol</c:v>
                </c:pt>
                <c:pt idx="1">
                  <c:v>Alka Extreme</c:v>
                </c:pt>
                <c:pt idx="2">
                  <c:v>Alka Clásica</c:v>
                </c:pt>
              </c:strCache>
            </c:strRef>
          </c:cat>
          <c:val>
            <c:numRef>
              <c:f>Sheet1!$B$2:$B$4</c:f>
              <c:numCache>
                <c:formatCode>0%</c:formatCode>
                <c:ptCount val="3"/>
                <c:pt idx="0">
                  <c:v>0.33848959057355826</c:v>
                </c:pt>
                <c:pt idx="1">
                  <c:v>0.43855099422281729</c:v>
                </c:pt>
                <c:pt idx="2">
                  <c:v>0.27733276731764667</c:v>
                </c:pt>
              </c:numCache>
            </c:numRef>
          </c:val>
          <c:extLst>
            <c:ext xmlns:c16="http://schemas.microsoft.com/office/drawing/2014/chart" uri="{C3380CC4-5D6E-409C-BE32-E72D297353CC}">
              <c16:uniqueId val="{00000001-8B2D-0148-A58C-F6067A1B638B}"/>
            </c:ext>
          </c:extLst>
        </c:ser>
        <c:ser>
          <c:idx val="1"/>
          <c:order val="1"/>
          <c:tx>
            <c:strRef>
              <c:f>Sheet1!$C$1</c:f>
              <c:strCache>
                <c:ptCount val="1"/>
                <c:pt idx="0">
                  <c:v>DEPORTES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Pepto Bismol</c:v>
                </c:pt>
                <c:pt idx="1">
                  <c:v>Alka Extreme</c:v>
                </c:pt>
                <c:pt idx="2">
                  <c:v>Alka Clásica</c:v>
                </c:pt>
              </c:strCache>
            </c:strRef>
          </c:cat>
          <c:val>
            <c:numRef>
              <c:f>Sheet1!$C$2:$C$4</c:f>
              <c:numCache>
                <c:formatCode>0%</c:formatCode>
                <c:ptCount val="3"/>
                <c:pt idx="1">
                  <c:v>7.6413543556657637E-2</c:v>
                </c:pt>
                <c:pt idx="2">
                  <c:v>9.1127972799517606E-2</c:v>
                </c:pt>
              </c:numCache>
            </c:numRef>
          </c:val>
          <c:extLst>
            <c:ext xmlns:c16="http://schemas.microsoft.com/office/drawing/2014/chart" uri="{C3380CC4-5D6E-409C-BE32-E72D297353CC}">
              <c16:uniqueId val="{00000002-8B2D-0148-A58C-F6067A1B638B}"/>
            </c:ext>
          </c:extLst>
        </c:ser>
        <c:ser>
          <c:idx val="2"/>
          <c:order val="2"/>
          <c:tx>
            <c:strRef>
              <c:f>Sheet1!$D$1</c:f>
              <c:strCache>
                <c:ptCount val="1"/>
                <c:pt idx="0">
                  <c:v>ENTRETEN</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Pepto Bismol</c:v>
                </c:pt>
                <c:pt idx="1">
                  <c:v>Alka Extreme</c:v>
                </c:pt>
                <c:pt idx="2">
                  <c:v>Alka Clásica</c:v>
                </c:pt>
              </c:strCache>
            </c:strRef>
          </c:cat>
          <c:val>
            <c:numRef>
              <c:f>Sheet1!$D$2:$D$4</c:f>
              <c:numCache>
                <c:formatCode>0%</c:formatCode>
                <c:ptCount val="3"/>
                <c:pt idx="0">
                  <c:v>0.15872718805121502</c:v>
                </c:pt>
                <c:pt idx="1">
                  <c:v>0.25221643600627347</c:v>
                </c:pt>
                <c:pt idx="2">
                  <c:v>0.18084349235988942</c:v>
                </c:pt>
              </c:numCache>
            </c:numRef>
          </c:val>
          <c:extLst>
            <c:ext xmlns:c16="http://schemas.microsoft.com/office/drawing/2014/chart" uri="{C3380CC4-5D6E-409C-BE32-E72D297353CC}">
              <c16:uniqueId val="{00000003-8B2D-0148-A58C-F6067A1B638B}"/>
            </c:ext>
          </c:extLst>
        </c:ser>
        <c:ser>
          <c:idx val="3"/>
          <c:order val="3"/>
          <c:tx>
            <c:strRef>
              <c:f>Sheet1!$E$1</c:f>
              <c:strCache>
                <c:ptCount val="1"/>
                <c:pt idx="0">
                  <c:v>NOVELAS</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Pepto Bismol</c:v>
                </c:pt>
                <c:pt idx="1">
                  <c:v>Alka Extreme</c:v>
                </c:pt>
                <c:pt idx="2">
                  <c:v>Alka Clásica</c:v>
                </c:pt>
              </c:strCache>
            </c:strRef>
          </c:cat>
          <c:val>
            <c:numRef>
              <c:f>Sheet1!$E$2:$E$4</c:f>
              <c:numCache>
                <c:formatCode>General</c:formatCode>
                <c:ptCount val="3"/>
                <c:pt idx="0" formatCode="0%">
                  <c:v>0.50143096145139676</c:v>
                </c:pt>
                <c:pt idx="2" formatCode="0%">
                  <c:v>0.36312295999334704</c:v>
                </c:pt>
              </c:numCache>
            </c:numRef>
          </c:val>
          <c:extLst>
            <c:ext xmlns:c16="http://schemas.microsoft.com/office/drawing/2014/chart" uri="{C3380CC4-5D6E-409C-BE32-E72D297353CC}">
              <c16:uniqueId val="{00000004-8B2D-0148-A58C-F6067A1B638B}"/>
            </c:ext>
          </c:extLst>
        </c:ser>
        <c:ser>
          <c:idx val="4"/>
          <c:order val="4"/>
          <c:tx>
            <c:strRef>
              <c:f>Sheet1!$F$1</c:f>
              <c:strCache>
                <c:ptCount val="1"/>
                <c:pt idx="0">
                  <c:v>OTROS</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Pepto Bismol</c:v>
                </c:pt>
                <c:pt idx="1">
                  <c:v>Alka Extreme</c:v>
                </c:pt>
                <c:pt idx="2">
                  <c:v>Alka Clásica</c:v>
                </c:pt>
              </c:strCache>
            </c:strRef>
          </c:cat>
          <c:val>
            <c:numRef>
              <c:f>Sheet1!$F$2:$F$4</c:f>
              <c:numCache>
                <c:formatCode>0%</c:formatCode>
                <c:ptCount val="3"/>
                <c:pt idx="1">
                  <c:v>0.23281902621425152</c:v>
                </c:pt>
                <c:pt idx="2">
                  <c:v>8.75728075295992E-2</c:v>
                </c:pt>
              </c:numCache>
            </c:numRef>
          </c:val>
          <c:extLst>
            <c:ext xmlns:c16="http://schemas.microsoft.com/office/drawing/2014/chart" uri="{C3380CC4-5D6E-409C-BE32-E72D297353CC}">
              <c16:uniqueId val="{00000006-8B2D-0148-A58C-F6067A1B638B}"/>
            </c:ext>
          </c:extLst>
        </c:ser>
        <c:dLbls>
          <c:dLblPos val="ctr"/>
          <c:showLegendKey val="0"/>
          <c:showVal val="1"/>
          <c:showCatName val="0"/>
          <c:showSerName val="0"/>
          <c:showPercent val="0"/>
          <c:showBubbleSize val="0"/>
        </c:dLbls>
        <c:gapWidth val="59"/>
        <c:overlap val="100"/>
        <c:axId val="647512287"/>
        <c:axId val="647515567"/>
      </c:barChart>
      <c:catAx>
        <c:axId val="647512287"/>
        <c:scaling>
          <c:orientation val="minMax"/>
        </c:scaling>
        <c:delete val="1"/>
        <c:axPos val="l"/>
        <c:numFmt formatCode="General" sourceLinked="1"/>
        <c:majorTickMark val="none"/>
        <c:minorTickMark val="none"/>
        <c:tickLblPos val="nextTo"/>
        <c:crossAx val="647515567"/>
        <c:crosses val="autoZero"/>
        <c:auto val="1"/>
        <c:lblAlgn val="ctr"/>
        <c:lblOffset val="100"/>
        <c:noMultiLvlLbl val="0"/>
      </c:catAx>
      <c:valAx>
        <c:axId val="647515567"/>
        <c:scaling>
          <c:orientation val="minMax"/>
        </c:scaling>
        <c:delete val="1"/>
        <c:axPos val="b"/>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13937818275085453"/>
          <c:y val="0.83568820555001544"/>
          <c:w val="0.8138375838511237"/>
          <c:h val="7.778851794784404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Hoja1!$A$2</c:f>
              <c:strCache>
                <c:ptCount val="1"/>
                <c:pt idx="0">
                  <c:v>Inv</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4-9342-F343-8D8E-0A5F54B3AC29}"/>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5-9342-F343-8D8E-0A5F54B3AC29}"/>
              </c:ext>
            </c:extLst>
          </c:dPt>
          <c:dLbls>
            <c:numFmt formatCode="\$#,&quot;M&quot;"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Hoja1!$B$1:$C$1</c:f>
              <c:strCache>
                <c:ptCount val="2"/>
                <c:pt idx="0">
                  <c:v>2023</c:v>
                </c:pt>
                <c:pt idx="1">
                  <c:v>2024</c:v>
                </c:pt>
              </c:strCache>
            </c:strRef>
          </c:cat>
          <c:val>
            <c:numRef>
              <c:f>Hoja1!$B$2:$C$2</c:f>
              <c:numCache>
                <c:formatCode>\$0,"M"</c:formatCode>
                <c:ptCount val="2"/>
                <c:pt idx="0">
                  <c:v>3747356</c:v>
                </c:pt>
                <c:pt idx="1">
                  <c:v>3449788.4</c:v>
                </c:pt>
              </c:numCache>
            </c:numRef>
          </c:val>
          <c:extLst>
            <c:ext xmlns:c16="http://schemas.microsoft.com/office/drawing/2014/chart" uri="{C3380CC4-5D6E-409C-BE32-E72D297353CC}">
              <c16:uniqueId val="{00000000-9342-F343-8D8E-0A5F54B3AC29}"/>
            </c:ext>
          </c:extLst>
        </c:ser>
        <c:dLbls>
          <c:showLegendKey val="0"/>
          <c:showVal val="0"/>
          <c:showCatName val="0"/>
          <c:showSerName val="0"/>
          <c:showPercent val="0"/>
          <c:showBubbleSize val="0"/>
        </c:dLbls>
        <c:gapWidth val="66"/>
        <c:overlap val="-27"/>
        <c:axId val="385206271"/>
        <c:axId val="385207919"/>
      </c:barChart>
      <c:catAx>
        <c:axId val="385206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HN"/>
          </a:p>
        </c:txPr>
        <c:crossAx val="385207919"/>
        <c:crosses val="autoZero"/>
        <c:auto val="1"/>
        <c:lblAlgn val="ctr"/>
        <c:lblOffset val="100"/>
        <c:noMultiLvlLbl val="0"/>
      </c:catAx>
      <c:valAx>
        <c:axId val="385207919"/>
        <c:scaling>
          <c:orientation val="minMax"/>
        </c:scaling>
        <c:delete val="1"/>
        <c:axPos val="l"/>
        <c:numFmt formatCode="\$0,&quot;M&quot;" sourceLinked="1"/>
        <c:majorTickMark val="none"/>
        <c:minorTickMark val="none"/>
        <c:tickLblPos val="nextTo"/>
        <c:crossAx val="3852062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MEDIA TV</a:t>
            </a:r>
            <a:r>
              <a:rPr lang="es-MX" sz="1400" baseline="0" dirty="0"/>
              <a:t> CHANNELS </a:t>
            </a:r>
            <a:r>
              <a:rPr lang="es-MX" sz="1000" baseline="0" dirty="0"/>
              <a:t>(3,095 Grp’s) </a:t>
            </a:r>
            <a:endParaRPr lang="es-MX" sz="1000" dirty="0"/>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TVC</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Pepto Bismol</c:v>
                </c:pt>
                <c:pt idx="1">
                  <c:v>Alka Extreme</c:v>
                </c:pt>
                <c:pt idx="2">
                  <c:v>Alka Clasica</c:v>
                </c:pt>
              </c:strCache>
            </c:strRef>
          </c:cat>
          <c:val>
            <c:numRef>
              <c:f>Sheet1!$B$2:$B$4</c:f>
              <c:numCache>
                <c:formatCode>0%</c:formatCode>
                <c:ptCount val="3"/>
                <c:pt idx="0">
                  <c:v>7.8876780453028691E-2</c:v>
                </c:pt>
                <c:pt idx="1">
                  <c:v>0.99309841190229631</c:v>
                </c:pt>
                <c:pt idx="2">
                  <c:v>1</c:v>
                </c:pt>
              </c:numCache>
            </c:numRef>
          </c:val>
          <c:extLst>
            <c:ext xmlns:c16="http://schemas.microsoft.com/office/drawing/2014/chart" uri="{C3380CC4-5D6E-409C-BE32-E72D297353CC}">
              <c16:uniqueId val="{00000000-10AE-ED47-9C50-A0928AF2087A}"/>
            </c:ext>
          </c:extLst>
        </c:ser>
        <c:ser>
          <c:idx val="1"/>
          <c:order val="1"/>
          <c:tx>
            <c:strRef>
              <c:f>Sheet1!$C$1</c:f>
              <c:strCache>
                <c:ptCount val="1"/>
                <c:pt idx="0">
                  <c:v>C11</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Pepto Bismol</c:v>
                </c:pt>
                <c:pt idx="1">
                  <c:v>Alka Extreme</c:v>
                </c:pt>
                <c:pt idx="2">
                  <c:v>Alka Clasica</c:v>
                </c:pt>
              </c:strCache>
            </c:strRef>
          </c:cat>
          <c:val>
            <c:numRef>
              <c:f>Sheet1!$C$2:$C$4</c:f>
              <c:numCache>
                <c:formatCode>0%</c:formatCode>
                <c:ptCount val="3"/>
                <c:pt idx="0">
                  <c:v>0.6448700397077608</c:v>
                </c:pt>
              </c:numCache>
            </c:numRef>
          </c:val>
          <c:extLst>
            <c:ext xmlns:c16="http://schemas.microsoft.com/office/drawing/2014/chart" uri="{C3380CC4-5D6E-409C-BE32-E72D297353CC}">
              <c16:uniqueId val="{00000000-32DA-264A-ACD4-FED9E8F93B53}"/>
            </c:ext>
          </c:extLst>
        </c:ser>
        <c:ser>
          <c:idx val="2"/>
          <c:order val="2"/>
          <c:tx>
            <c:strRef>
              <c:f>Sheet1!$D$1</c:f>
              <c:strCache>
                <c:ptCount val="1"/>
                <c:pt idx="0">
                  <c:v>VTV</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Pepto Bismol</c:v>
                </c:pt>
                <c:pt idx="1">
                  <c:v>Alka Extreme</c:v>
                </c:pt>
                <c:pt idx="2">
                  <c:v>Alka Clasica</c:v>
                </c:pt>
              </c:strCache>
            </c:strRef>
          </c:cat>
          <c:val>
            <c:numRef>
              <c:f>Sheet1!$D$2:$D$4</c:f>
              <c:numCache>
                <c:formatCode>General</c:formatCode>
                <c:ptCount val="3"/>
                <c:pt idx="0" formatCode="0%">
                  <c:v>0.19619939234848038</c:v>
                </c:pt>
              </c:numCache>
            </c:numRef>
          </c:val>
          <c:extLst>
            <c:ext xmlns:c16="http://schemas.microsoft.com/office/drawing/2014/chart" uri="{C3380CC4-5D6E-409C-BE32-E72D297353CC}">
              <c16:uniqueId val="{00000001-32DA-264A-ACD4-FED9E8F93B53}"/>
            </c:ext>
          </c:extLst>
        </c:ser>
        <c:ser>
          <c:idx val="3"/>
          <c:order val="3"/>
          <c:tx>
            <c:strRef>
              <c:f>Sheet1!$E$1</c:f>
              <c:strCache>
                <c:ptCount val="1"/>
                <c:pt idx="0">
                  <c:v>HCH</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Pepto Bismol</c:v>
                </c:pt>
                <c:pt idx="1">
                  <c:v>Alka Extreme</c:v>
                </c:pt>
                <c:pt idx="2">
                  <c:v>Alka Clasica</c:v>
                </c:pt>
              </c:strCache>
            </c:strRef>
          </c:cat>
          <c:val>
            <c:numRef>
              <c:f>Sheet1!$E$2:$E$4</c:f>
              <c:numCache>
                <c:formatCode>0%</c:formatCode>
                <c:ptCount val="3"/>
                <c:pt idx="0">
                  <c:v>8.0053787490730305E-2</c:v>
                </c:pt>
                <c:pt idx="1">
                  <c:v>6.3828659521083762E-3</c:v>
                </c:pt>
              </c:numCache>
            </c:numRef>
          </c:val>
          <c:extLst>
            <c:ext xmlns:c16="http://schemas.microsoft.com/office/drawing/2014/chart" uri="{C3380CC4-5D6E-409C-BE32-E72D297353CC}">
              <c16:uniqueId val="{00000002-32DA-264A-ACD4-FED9E8F93B53}"/>
            </c:ext>
          </c:extLst>
        </c:ser>
        <c:dLbls>
          <c:dLblPos val="ctr"/>
          <c:showLegendKey val="0"/>
          <c:showVal val="1"/>
          <c:showCatName val="0"/>
          <c:showSerName val="0"/>
          <c:showPercent val="0"/>
          <c:showBubbleSize val="0"/>
        </c:dLbls>
        <c:gapWidth val="59"/>
        <c:overlap val="100"/>
        <c:axId val="647512287"/>
        <c:axId val="647515567"/>
      </c:barChart>
      <c:catAx>
        <c:axId val="647512287"/>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b"/>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18245400514275736"/>
          <c:y val="0.82213353379542553"/>
          <c:w val="0.4980923442061635"/>
          <c:h val="7.778851794784404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SPOT LENGHT</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1.1503812628431528E-2"/>
          <c:y val="0.14704455135999536"/>
          <c:w val="0.95205851217511228"/>
          <c:h val="0.73414318580589255"/>
        </c:manualLayout>
      </c:layout>
      <c:barChart>
        <c:barDir val="bar"/>
        <c:grouping val="percentStacked"/>
        <c:varyColors val="0"/>
        <c:ser>
          <c:idx val="0"/>
          <c:order val="0"/>
          <c:tx>
            <c:strRef>
              <c:f>Sheet1!$B$1</c:f>
              <c:strCache>
                <c:ptCount val="1"/>
                <c:pt idx="0">
                  <c:v>5'</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Alka Clasica</c:v>
                </c:pt>
                <c:pt idx="1">
                  <c:v>Alka Extreme</c:v>
                </c:pt>
                <c:pt idx="2">
                  <c:v>Pepto bismol</c:v>
                </c:pt>
              </c:strCache>
            </c:strRef>
          </c:cat>
          <c:val>
            <c:numRef>
              <c:f>Sheet1!$B$2:$B$4</c:f>
              <c:numCache>
                <c:formatCode>0%</c:formatCode>
                <c:ptCount val="3"/>
                <c:pt idx="0">
                  <c:v>0.04</c:v>
                </c:pt>
                <c:pt idx="1">
                  <c:v>0.16525875380674249</c:v>
                </c:pt>
              </c:numCache>
            </c:numRef>
          </c:val>
          <c:extLst>
            <c:ext xmlns:c16="http://schemas.microsoft.com/office/drawing/2014/chart" uri="{C3380CC4-5D6E-409C-BE32-E72D297353CC}">
              <c16:uniqueId val="{00000000-A0B6-4331-902C-907B32E7939B}"/>
            </c:ext>
          </c:extLst>
        </c:ser>
        <c:ser>
          <c:idx val="1"/>
          <c:order val="1"/>
          <c:tx>
            <c:strRef>
              <c:f>Sheet1!$C$1</c:f>
              <c:strCache>
                <c:ptCount val="1"/>
                <c:pt idx="0">
                  <c:v>10'</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Alka Clasica</c:v>
                </c:pt>
                <c:pt idx="1">
                  <c:v>Alka Extreme</c:v>
                </c:pt>
                <c:pt idx="2">
                  <c:v>Pepto bismol</c:v>
                </c:pt>
              </c:strCache>
            </c:strRef>
          </c:cat>
          <c:val>
            <c:numRef>
              <c:f>Sheet1!$C$2:$C$4</c:f>
              <c:numCache>
                <c:formatCode>0%</c:formatCode>
                <c:ptCount val="3"/>
                <c:pt idx="1">
                  <c:v>3.1945865455285355E-2</c:v>
                </c:pt>
              </c:numCache>
            </c:numRef>
          </c:val>
          <c:extLst>
            <c:ext xmlns:c16="http://schemas.microsoft.com/office/drawing/2014/chart" uri="{C3380CC4-5D6E-409C-BE32-E72D297353CC}">
              <c16:uniqueId val="{00000001-A0B6-4331-902C-907B32E7939B}"/>
            </c:ext>
          </c:extLst>
        </c:ser>
        <c:ser>
          <c:idx val="2"/>
          <c:order val="2"/>
          <c:tx>
            <c:strRef>
              <c:f>Sheet1!$D$1</c:f>
              <c:strCache>
                <c:ptCount val="1"/>
                <c:pt idx="0">
                  <c:v>15'</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Alka Clasica</c:v>
                </c:pt>
                <c:pt idx="1">
                  <c:v>Alka Extreme</c:v>
                </c:pt>
                <c:pt idx="2">
                  <c:v>Pepto bismol</c:v>
                </c:pt>
              </c:strCache>
            </c:strRef>
          </c:cat>
          <c:val>
            <c:numRef>
              <c:f>Sheet1!$D$2:$D$4</c:f>
              <c:numCache>
                <c:formatCode>General</c:formatCode>
                <c:ptCount val="3"/>
                <c:pt idx="2" formatCode="0%">
                  <c:v>1</c:v>
                </c:pt>
              </c:numCache>
            </c:numRef>
          </c:val>
          <c:extLst>
            <c:ext xmlns:c16="http://schemas.microsoft.com/office/drawing/2014/chart" uri="{C3380CC4-5D6E-409C-BE32-E72D297353CC}">
              <c16:uniqueId val="{00000002-A0B6-4331-902C-907B32E7939B}"/>
            </c:ext>
          </c:extLst>
        </c:ser>
        <c:ser>
          <c:idx val="3"/>
          <c:order val="3"/>
          <c:tx>
            <c:strRef>
              <c:f>Sheet1!$E$1</c:f>
              <c:strCache>
                <c:ptCount val="1"/>
                <c:pt idx="0">
                  <c:v>20'</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Alka Clasica</c:v>
                </c:pt>
                <c:pt idx="1">
                  <c:v>Alka Extreme</c:v>
                </c:pt>
                <c:pt idx="2">
                  <c:v>Pepto bismol</c:v>
                </c:pt>
              </c:strCache>
            </c:strRef>
          </c:cat>
          <c:val>
            <c:numRef>
              <c:f>Sheet1!$E$2:$E$4</c:f>
              <c:numCache>
                <c:formatCode>0%</c:formatCode>
                <c:ptCount val="3"/>
                <c:pt idx="0">
                  <c:v>7.0000000000000007E-2</c:v>
                </c:pt>
                <c:pt idx="1">
                  <c:v>0.80279538073797219</c:v>
                </c:pt>
              </c:numCache>
            </c:numRef>
          </c:val>
          <c:extLst>
            <c:ext xmlns:c16="http://schemas.microsoft.com/office/drawing/2014/chart" uri="{C3380CC4-5D6E-409C-BE32-E72D297353CC}">
              <c16:uniqueId val="{00000003-A0B6-4331-902C-907B32E7939B}"/>
            </c:ext>
          </c:extLst>
        </c:ser>
        <c:ser>
          <c:idx val="4"/>
          <c:order val="4"/>
          <c:tx>
            <c:strRef>
              <c:f>Sheet1!$F$1</c:f>
              <c:strCache>
                <c:ptCount val="1"/>
                <c:pt idx="0">
                  <c:v>35'</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Alka Clasica</c:v>
                </c:pt>
                <c:pt idx="1">
                  <c:v>Alka Extreme</c:v>
                </c:pt>
                <c:pt idx="2">
                  <c:v>Pepto bismol</c:v>
                </c:pt>
              </c:strCache>
            </c:strRef>
          </c:cat>
          <c:val>
            <c:numRef>
              <c:f>Sheet1!$F$2:$F$4</c:f>
              <c:numCache>
                <c:formatCode>General</c:formatCode>
                <c:ptCount val="3"/>
                <c:pt idx="0" formatCode="0%">
                  <c:v>0.49953174721154736</c:v>
                </c:pt>
              </c:numCache>
            </c:numRef>
          </c:val>
          <c:extLst>
            <c:ext xmlns:c16="http://schemas.microsoft.com/office/drawing/2014/chart" uri="{C3380CC4-5D6E-409C-BE32-E72D297353CC}">
              <c16:uniqueId val="{00000000-870E-6248-8007-EF99848994CC}"/>
            </c:ext>
          </c:extLst>
        </c:ser>
        <c:ser>
          <c:idx val="5"/>
          <c:order val="5"/>
          <c:tx>
            <c:strRef>
              <c:f>Sheet1!$G$1</c:f>
              <c:strCache>
                <c:ptCount val="1"/>
                <c:pt idx="0">
                  <c:v>50'</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Alka Clasica</c:v>
                </c:pt>
                <c:pt idx="1">
                  <c:v>Alka Extreme</c:v>
                </c:pt>
                <c:pt idx="2">
                  <c:v>Pepto bismol</c:v>
                </c:pt>
              </c:strCache>
            </c:strRef>
          </c:cat>
          <c:val>
            <c:numRef>
              <c:f>Sheet1!$G$2:$G$4</c:f>
              <c:numCache>
                <c:formatCode>General</c:formatCode>
                <c:ptCount val="3"/>
                <c:pt idx="0" formatCode="0%">
                  <c:v>0.39006392086793834</c:v>
                </c:pt>
              </c:numCache>
            </c:numRef>
          </c:val>
          <c:extLst>
            <c:ext xmlns:c16="http://schemas.microsoft.com/office/drawing/2014/chart" uri="{C3380CC4-5D6E-409C-BE32-E72D297353CC}">
              <c16:uniqueId val="{00000001-870E-6248-8007-EF99848994CC}"/>
            </c:ext>
          </c:extLst>
        </c:ser>
        <c:dLbls>
          <c:dLblPos val="ctr"/>
          <c:showLegendKey val="0"/>
          <c:showVal val="1"/>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out"/>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16352644874229483"/>
          <c:y val="0.80789735148574271"/>
          <c:w val="0.6142407677824856"/>
          <c:h val="7.834254939427673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s-CR" sz="1400" dirty="0">
                <a:solidFill>
                  <a:schemeClr val="tx1"/>
                </a:solidFill>
              </a:rPr>
              <a:t>SOI-SOV</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3.8989989460924718E-2"/>
          <c:y val="0.1386697829752874"/>
          <c:w val="0.9288227884557565"/>
          <c:h val="0.67957603031925862"/>
        </c:manualLayout>
      </c:layout>
      <c:barChart>
        <c:barDir val="col"/>
        <c:grouping val="clustered"/>
        <c:varyColors val="0"/>
        <c:ser>
          <c:idx val="0"/>
          <c:order val="0"/>
          <c:tx>
            <c:strRef>
              <c:f>Hoja1!$B$1</c:f>
              <c:strCache>
                <c:ptCount val="1"/>
                <c:pt idx="0">
                  <c:v>SOI</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
              <c:layout>
                <c:manualLayout>
                  <c:x val="-3.5690350871197423E-17"/>
                  <c:y val="8.71998813532322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35-3447-AFD3-13DB237B9FA8}"/>
                </c:ext>
              </c:extLst>
            </c:dLbl>
            <c:dLbl>
              <c:idx val="4"/>
              <c:layout>
                <c:manualLayout>
                  <c:x val="-9.7338445006845062E-3"/>
                  <c:y val="4.35999406766161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Alka AD</c:v>
                </c:pt>
                <c:pt idx="1">
                  <c:v>Enteroguanil</c:v>
                </c:pt>
              </c:strCache>
            </c:strRef>
          </c:cat>
          <c:val>
            <c:numRef>
              <c:f>Hoja1!$B$2:$B$3</c:f>
              <c:numCache>
                <c:formatCode>0%</c:formatCode>
                <c:ptCount val="2"/>
                <c:pt idx="0">
                  <c:v>0.88980000000000004</c:v>
                </c:pt>
                <c:pt idx="1">
                  <c:v>0.11020000000000001</c:v>
                </c:pt>
              </c:numCache>
            </c:numRef>
          </c:val>
          <c:extLst>
            <c:ext xmlns:c16="http://schemas.microsoft.com/office/drawing/2014/chart" uri="{C3380CC4-5D6E-409C-BE32-E72D297353CC}">
              <c16:uniqueId val="{00000002-34D0-497D-81BA-2AD4B7BE6749}"/>
            </c:ext>
          </c:extLst>
        </c:ser>
        <c:ser>
          <c:idx val="1"/>
          <c:order val="1"/>
          <c:tx>
            <c:strRef>
              <c:f>Hoja1!$C$1</c:f>
              <c:strCache>
                <c:ptCount val="1"/>
                <c:pt idx="0">
                  <c:v>SOV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1.362738230095819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D0-497D-81BA-2AD4B7BE6749}"/>
                </c:ext>
              </c:extLst>
            </c:dLbl>
            <c:dLbl>
              <c:idx val="1"/>
              <c:layout>
                <c:manualLayout>
                  <c:x val="1.3627382300958208E-2"/>
                  <c:y val="-4.35999406766169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Alka AD</c:v>
                </c:pt>
                <c:pt idx="1">
                  <c:v>Enteroguanil</c:v>
                </c:pt>
              </c:strCache>
            </c:strRef>
          </c:cat>
          <c:val>
            <c:numRef>
              <c:f>Hoja1!$C$2:$C$3</c:f>
              <c:numCache>
                <c:formatCode>0%</c:formatCode>
                <c:ptCount val="2"/>
                <c:pt idx="0">
                  <c:v>0.88119999999999998</c:v>
                </c:pt>
                <c:pt idx="1">
                  <c:v>0.1188</c:v>
                </c:pt>
              </c:numCache>
            </c:numRef>
          </c:val>
          <c:extLst>
            <c:ext xmlns:c16="http://schemas.microsoft.com/office/drawing/2014/chart" uri="{C3380CC4-5D6E-409C-BE32-E72D297353CC}">
              <c16:uniqueId val="{00000007-34D0-497D-81BA-2AD4B7BE6749}"/>
            </c:ext>
          </c:extLst>
        </c:ser>
        <c:dLbls>
          <c:showLegendKey val="0"/>
          <c:showVal val="0"/>
          <c:showCatName val="0"/>
          <c:showSerName val="0"/>
          <c:showPercent val="0"/>
          <c:showBubbleSize val="0"/>
        </c:dLbls>
        <c:gapWidth val="150"/>
        <c:axId val="350521320"/>
        <c:axId val="350519752"/>
      </c:barChart>
      <c:lineChart>
        <c:grouping val="standard"/>
        <c:varyColors val="0"/>
        <c:ser>
          <c:idx val="2"/>
          <c:order val="2"/>
          <c:tx>
            <c:strRef>
              <c:f>Hoja1!$D$1</c:f>
              <c:strCache>
                <c:ptCount val="1"/>
                <c:pt idx="0">
                  <c:v>I.E.</c:v>
                </c:pt>
              </c:strCache>
            </c:strRef>
          </c:tx>
          <c:spPr>
            <a:ln w="34925" cap="rnd">
              <a:solidFill>
                <a:schemeClr val="accent6"/>
              </a:solidFill>
              <a:round/>
            </a:ln>
            <a:effectLst>
              <a:outerShdw blurRad="57150" dist="19050" dir="5400000" algn="ctr" rotWithShape="0">
                <a:srgbClr val="000000">
                  <a:alpha val="63000"/>
                </a:srgbClr>
              </a:outerShdw>
            </a:effectLst>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anchor="ctr" anchorCtr="1"/>
              <a:lstStyle/>
              <a:p>
                <a:pPr>
                  <a:defRPr sz="90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Alka AD</c:v>
                </c:pt>
                <c:pt idx="1">
                  <c:v>Enteroguanil</c:v>
                </c:pt>
              </c:strCache>
            </c:strRef>
          </c:cat>
          <c:val>
            <c:numRef>
              <c:f>Hoja1!$D$2:$D$3</c:f>
              <c:numCache>
                <c:formatCode>0.00</c:formatCode>
                <c:ptCount val="2"/>
                <c:pt idx="0">
                  <c:v>0.99033490672061131</c:v>
                </c:pt>
                <c:pt idx="1">
                  <c:v>1.0780399274047188</c:v>
                </c:pt>
              </c:numCache>
            </c:numRef>
          </c:val>
          <c:smooth val="0"/>
          <c:extLst>
            <c:ext xmlns:c16="http://schemas.microsoft.com/office/drawing/2014/chart" uri="{C3380CC4-5D6E-409C-BE32-E72D297353CC}">
              <c16:uniqueId val="{00000008-34D0-497D-81BA-2AD4B7BE6749}"/>
            </c:ext>
          </c:extLst>
        </c:ser>
        <c:dLbls>
          <c:showLegendKey val="0"/>
          <c:showVal val="0"/>
          <c:showCatName val="0"/>
          <c:showSerName val="0"/>
          <c:showPercent val="0"/>
          <c:showBubbleSize val="0"/>
        </c:dLbls>
        <c:marker val="1"/>
        <c:smooth val="0"/>
        <c:axId val="350516224"/>
        <c:axId val="350522496"/>
      </c:lineChart>
      <c:catAx>
        <c:axId val="3505213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9752"/>
        <c:crosses val="autoZero"/>
        <c:auto val="1"/>
        <c:lblAlgn val="ctr"/>
        <c:lblOffset val="100"/>
        <c:noMultiLvlLbl val="0"/>
      </c:catAx>
      <c:valAx>
        <c:axId val="350519752"/>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21320"/>
        <c:crosses val="autoZero"/>
        <c:crossBetween val="between"/>
      </c:valAx>
      <c:valAx>
        <c:axId val="350522496"/>
        <c:scaling>
          <c:orientation val="minMax"/>
          <c:min val="0"/>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6224"/>
        <c:crosses val="max"/>
        <c:crossBetween val="between"/>
      </c:valAx>
      <c:catAx>
        <c:axId val="350516224"/>
        <c:scaling>
          <c:orientation val="minMax"/>
        </c:scaling>
        <c:delete val="1"/>
        <c:axPos val="b"/>
        <c:numFmt formatCode="General" sourceLinked="1"/>
        <c:majorTickMark val="none"/>
        <c:minorTickMark val="none"/>
        <c:tickLblPos val="nextTo"/>
        <c:crossAx val="35052249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900">
          <a:latin typeface="Abadi" panose="020B0604020104020204" pitchFamily="34" charset="0"/>
        </a:defRPr>
      </a:pPr>
      <a:endParaRPr lang="es-HN"/>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r>
              <a:rPr lang="es-CR" sz="1400" b="1" dirty="0"/>
              <a:t>SEASONALITY</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7.5695866818642696E-2"/>
          <c:y val="0.19662278534839772"/>
          <c:w val="0.92388468586498484"/>
          <c:h val="0.64151234599537454"/>
        </c:manualLayout>
      </c:layout>
      <c:lineChart>
        <c:grouping val="standard"/>
        <c:varyColors val="0"/>
        <c:ser>
          <c:idx val="0"/>
          <c:order val="0"/>
          <c:tx>
            <c:strRef>
              <c:f>Hoja1!$B$1</c:f>
              <c:strCache>
                <c:ptCount val="1"/>
                <c:pt idx="0">
                  <c:v>Alka AD</c:v>
                </c:pt>
              </c:strCache>
            </c:strRef>
          </c:tx>
          <c:spPr>
            <a:ln w="28575" cap="rnd">
              <a:solidFill>
                <a:srgbClr val="00B050"/>
              </a:solidFill>
              <a:round/>
            </a:ln>
            <a:effectLst/>
          </c:spPr>
          <c:marker>
            <c:symbol val="circle"/>
            <c:size val="5"/>
            <c:spPr>
              <a:solidFill>
                <a:schemeClr val="accent6"/>
              </a:solidFill>
              <a:ln w="9525">
                <a:solidFill>
                  <a:schemeClr val="accent6"/>
                </a:solidFill>
              </a:ln>
              <a:effectLst/>
            </c:spPr>
          </c:marker>
          <c:cat>
            <c:numRef>
              <c:f>Hoja1!$A$2:$A$13</c:f>
              <c:numCache>
                <c:formatCode>mmm\-yy</c:formatCode>
                <c:ptCount val="12"/>
                <c:pt idx="0">
                  <c:v>44562</c:v>
                </c:pt>
                <c:pt idx="1">
                  <c:v>44593</c:v>
                </c:pt>
                <c:pt idx="2">
                  <c:v>44621</c:v>
                </c:pt>
                <c:pt idx="3">
                  <c:v>44652</c:v>
                </c:pt>
                <c:pt idx="4">
                  <c:v>44682</c:v>
                </c:pt>
                <c:pt idx="5">
                  <c:v>44713</c:v>
                </c:pt>
                <c:pt idx="6">
                  <c:v>44743</c:v>
                </c:pt>
                <c:pt idx="7">
                  <c:v>44774</c:v>
                </c:pt>
                <c:pt idx="8">
                  <c:v>44826</c:v>
                </c:pt>
                <c:pt idx="9">
                  <c:v>44856</c:v>
                </c:pt>
                <c:pt idx="10">
                  <c:v>44887</c:v>
                </c:pt>
                <c:pt idx="11">
                  <c:v>44917</c:v>
                </c:pt>
              </c:numCache>
            </c:numRef>
          </c:cat>
          <c:val>
            <c:numRef>
              <c:f>Hoja1!$B$2:$B$13</c:f>
              <c:numCache>
                <c:formatCode>\$0,\k</c:formatCode>
                <c:ptCount val="12"/>
                <c:pt idx="0">
                  <c:v>7964.5355026692714</c:v>
                </c:pt>
                <c:pt idx="1">
                  <c:v>12672.873181372139</c:v>
                </c:pt>
                <c:pt idx="2">
                  <c:v>4277.8089631627354</c:v>
                </c:pt>
              </c:numCache>
            </c:numRef>
          </c:val>
          <c:smooth val="0"/>
          <c:extLst>
            <c:ext xmlns:c16="http://schemas.microsoft.com/office/drawing/2014/chart" uri="{C3380CC4-5D6E-409C-BE32-E72D297353CC}">
              <c16:uniqueId val="{00000000-8DAC-401A-B387-C3368003BCAF}"/>
            </c:ext>
          </c:extLst>
        </c:ser>
        <c:ser>
          <c:idx val="1"/>
          <c:order val="1"/>
          <c:tx>
            <c:strRef>
              <c:f>Hoja1!$C$1</c:f>
              <c:strCache>
                <c:ptCount val="1"/>
                <c:pt idx="0">
                  <c:v>Veloz2</c:v>
                </c:pt>
              </c:strCache>
            </c:strRef>
          </c:tx>
          <c:spPr>
            <a:ln w="28575" cap="rnd">
              <a:solidFill>
                <a:schemeClr val="accent2"/>
              </a:solidFill>
              <a:round/>
            </a:ln>
            <a:effectLst/>
          </c:spPr>
          <c:marker>
            <c:symbol val="none"/>
          </c:marker>
          <c:cat>
            <c:numRef>
              <c:f>Hoja1!$A$2:$A$13</c:f>
              <c:numCache>
                <c:formatCode>mmm\-yy</c:formatCode>
                <c:ptCount val="12"/>
                <c:pt idx="0">
                  <c:v>44562</c:v>
                </c:pt>
                <c:pt idx="1">
                  <c:v>44593</c:v>
                </c:pt>
                <c:pt idx="2">
                  <c:v>44621</c:v>
                </c:pt>
                <c:pt idx="3">
                  <c:v>44652</c:v>
                </c:pt>
                <c:pt idx="4">
                  <c:v>44682</c:v>
                </c:pt>
                <c:pt idx="5">
                  <c:v>44713</c:v>
                </c:pt>
                <c:pt idx="6">
                  <c:v>44743</c:v>
                </c:pt>
                <c:pt idx="7">
                  <c:v>44774</c:v>
                </c:pt>
                <c:pt idx="8">
                  <c:v>44826</c:v>
                </c:pt>
                <c:pt idx="9">
                  <c:v>44856</c:v>
                </c:pt>
                <c:pt idx="10">
                  <c:v>44887</c:v>
                </c:pt>
                <c:pt idx="11">
                  <c:v>44917</c:v>
                </c:pt>
              </c:numCache>
            </c:numRef>
          </c:cat>
          <c:val>
            <c:numRef>
              <c:f>Hoja1!$C$2:$C$13</c:f>
              <c:numCache>
                <c:formatCode>\$0,\k</c:formatCode>
                <c:ptCount val="12"/>
                <c:pt idx="0">
                  <c:v>711</c:v>
                </c:pt>
                <c:pt idx="1">
                  <c:v>0</c:v>
                </c:pt>
                <c:pt idx="2">
                  <c:v>0</c:v>
                </c:pt>
              </c:numCache>
            </c:numRef>
          </c:val>
          <c:smooth val="0"/>
          <c:extLst>
            <c:ext xmlns:c16="http://schemas.microsoft.com/office/drawing/2014/chart" uri="{C3380CC4-5D6E-409C-BE32-E72D297353CC}">
              <c16:uniqueId val="{00000001-8DAC-401A-B387-C3368003BCAF}"/>
            </c:ext>
          </c:extLst>
        </c:ser>
        <c:ser>
          <c:idx val="2"/>
          <c:order val="2"/>
          <c:tx>
            <c:strRef>
              <c:f>Hoja1!$D$1</c:f>
              <c:strCache>
                <c:ptCount val="1"/>
                <c:pt idx="0">
                  <c:v>Enteroguanil</c:v>
                </c:pt>
              </c:strCache>
            </c:strRef>
          </c:tx>
          <c:spPr>
            <a:ln w="28575" cap="rnd">
              <a:solidFill>
                <a:srgbClr val="7030A0"/>
              </a:solidFill>
              <a:round/>
            </a:ln>
            <a:effectLst/>
          </c:spPr>
          <c:marker>
            <c:symbol val="none"/>
          </c:marker>
          <c:cat>
            <c:numRef>
              <c:f>Hoja1!$A$2:$A$13</c:f>
              <c:numCache>
                <c:formatCode>mmm\-yy</c:formatCode>
                <c:ptCount val="12"/>
                <c:pt idx="0">
                  <c:v>44562</c:v>
                </c:pt>
                <c:pt idx="1">
                  <c:v>44593</c:v>
                </c:pt>
                <c:pt idx="2">
                  <c:v>44621</c:v>
                </c:pt>
                <c:pt idx="3">
                  <c:v>44652</c:v>
                </c:pt>
                <c:pt idx="4">
                  <c:v>44682</c:v>
                </c:pt>
                <c:pt idx="5">
                  <c:v>44713</c:v>
                </c:pt>
                <c:pt idx="6">
                  <c:v>44743</c:v>
                </c:pt>
                <c:pt idx="7">
                  <c:v>44774</c:v>
                </c:pt>
                <c:pt idx="8">
                  <c:v>44826</c:v>
                </c:pt>
                <c:pt idx="9">
                  <c:v>44856</c:v>
                </c:pt>
                <c:pt idx="10">
                  <c:v>44887</c:v>
                </c:pt>
                <c:pt idx="11">
                  <c:v>44917</c:v>
                </c:pt>
              </c:numCache>
            </c:numRef>
          </c:cat>
          <c:val>
            <c:numRef>
              <c:f>Hoja1!$D$2:$D$13</c:f>
              <c:numCache>
                <c:formatCode>\$0,\k</c:formatCode>
                <c:ptCount val="12"/>
                <c:pt idx="0">
                  <c:v>463.04914312017229</c:v>
                </c:pt>
                <c:pt idx="1">
                  <c:v>314.30536104746398</c:v>
                </c:pt>
                <c:pt idx="2">
                  <c:v>41.326370153705497</c:v>
                </c:pt>
              </c:numCache>
            </c:numRef>
          </c:val>
          <c:smooth val="0"/>
          <c:extLst>
            <c:ext xmlns:c16="http://schemas.microsoft.com/office/drawing/2014/chart" uri="{C3380CC4-5D6E-409C-BE32-E72D297353CC}">
              <c16:uniqueId val="{00000000-6A52-0C49-A50C-317C4294F141}"/>
            </c:ext>
          </c:extLst>
        </c:ser>
        <c:ser>
          <c:idx val="3"/>
          <c:order val="3"/>
          <c:tx>
            <c:strRef>
              <c:f>Hoja1!$E$1</c:f>
              <c:strCache>
                <c:ptCount val="1"/>
                <c:pt idx="0">
                  <c:v>Tap On</c:v>
                </c:pt>
              </c:strCache>
            </c:strRef>
          </c:tx>
          <c:spPr>
            <a:ln w="28575" cap="rnd">
              <a:solidFill>
                <a:schemeClr val="accent2">
                  <a:lumMod val="60000"/>
                </a:schemeClr>
              </a:solidFill>
              <a:round/>
            </a:ln>
            <a:effectLst/>
          </c:spPr>
          <c:marker>
            <c:symbol val="none"/>
          </c:marker>
          <c:cat>
            <c:numRef>
              <c:f>Hoja1!$A$2:$A$13</c:f>
              <c:numCache>
                <c:formatCode>mmm\-yy</c:formatCode>
                <c:ptCount val="12"/>
                <c:pt idx="0">
                  <c:v>44562</c:v>
                </c:pt>
                <c:pt idx="1">
                  <c:v>44593</c:v>
                </c:pt>
                <c:pt idx="2">
                  <c:v>44621</c:v>
                </c:pt>
                <c:pt idx="3">
                  <c:v>44652</c:v>
                </c:pt>
                <c:pt idx="4">
                  <c:v>44682</c:v>
                </c:pt>
                <c:pt idx="5">
                  <c:v>44713</c:v>
                </c:pt>
                <c:pt idx="6">
                  <c:v>44743</c:v>
                </c:pt>
                <c:pt idx="7">
                  <c:v>44774</c:v>
                </c:pt>
                <c:pt idx="8">
                  <c:v>44826</c:v>
                </c:pt>
                <c:pt idx="9">
                  <c:v>44856</c:v>
                </c:pt>
                <c:pt idx="10">
                  <c:v>44887</c:v>
                </c:pt>
                <c:pt idx="11">
                  <c:v>44917</c:v>
                </c:pt>
              </c:numCache>
            </c:numRef>
          </c:cat>
          <c:val>
            <c:numRef>
              <c:f>Hoja1!$E$2:$E$13</c:f>
              <c:numCache>
                <c:formatCode>\$0,\k</c:formatCode>
                <c:ptCount val="12"/>
                <c:pt idx="0">
                  <c:v>115.0572779494702</c:v>
                </c:pt>
                <c:pt idx="1">
                  <c:v>192.4318537025286</c:v>
                </c:pt>
                <c:pt idx="2">
                  <c:v>259.76575525186331</c:v>
                </c:pt>
              </c:numCache>
            </c:numRef>
          </c:val>
          <c:smooth val="0"/>
          <c:extLst>
            <c:ext xmlns:c16="http://schemas.microsoft.com/office/drawing/2014/chart" uri="{C3380CC4-5D6E-409C-BE32-E72D297353CC}">
              <c16:uniqueId val="{00000000-BBF3-194A-8AD2-1BEA39F1C7B6}"/>
            </c:ext>
          </c:extLst>
        </c:ser>
        <c:dLbls>
          <c:showLegendKey val="0"/>
          <c:showVal val="0"/>
          <c:showCatName val="0"/>
          <c:showSerName val="0"/>
          <c:showPercent val="0"/>
          <c:showBubbleSize val="0"/>
        </c:dLbls>
        <c:marker val="1"/>
        <c:smooth val="0"/>
        <c:axId val="313217672"/>
        <c:axId val="312815432"/>
      </c:lineChart>
      <c:dateAx>
        <c:axId val="313217672"/>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312815432"/>
        <c:crosses val="autoZero"/>
        <c:auto val="1"/>
        <c:lblOffset val="100"/>
        <c:baseTimeUnit val="months"/>
      </c:dateAx>
      <c:valAx>
        <c:axId val="312815432"/>
        <c:scaling>
          <c:orientation val="minMax"/>
        </c:scaling>
        <c:delete val="0"/>
        <c:axPos val="l"/>
        <c:numFmt formatCode="\$0,\k"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Abadi" panose="020B0604020104020204" pitchFamily="34" charset="0"/>
                <a:ea typeface="+mn-ea"/>
                <a:cs typeface="+mn-cs"/>
              </a:defRPr>
            </a:pPr>
            <a:endParaRPr lang="es-HN"/>
          </a:p>
        </c:txPr>
        <c:crossAx val="313217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n-US" sz="1400" dirty="0">
                <a:solidFill>
                  <a:schemeClr val="tx1"/>
                </a:solidFill>
              </a:rPr>
              <a:t>SOI BY BRAND ($27K) – Mar YTD</a:t>
            </a:r>
          </a:p>
        </c:rich>
      </c:tx>
      <c:layout>
        <c:manualLayout>
          <c:xMode val="edge"/>
          <c:yMode val="edge"/>
          <c:x val="0.24622198618676994"/>
          <c:y val="3.7193348892062853E-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33284411823287441"/>
          <c:y val="0.13339409223189086"/>
          <c:w val="0.66715588176712559"/>
          <c:h val="0.82569322398683997"/>
        </c:manualLayout>
      </c:layout>
      <c:barChart>
        <c:barDir val="bar"/>
        <c:grouping val="clustered"/>
        <c:varyColors val="0"/>
        <c:ser>
          <c:idx val="0"/>
          <c:order val="0"/>
          <c:tx>
            <c:strRef>
              <c:f>Sheet1!$B$1</c:f>
              <c:strCache>
                <c:ptCount val="1"/>
                <c:pt idx="0">
                  <c:v>Series 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Tap On</c:v>
                </c:pt>
                <c:pt idx="1">
                  <c:v>Veloz</c:v>
                </c:pt>
                <c:pt idx="2">
                  <c:v>Enteroguanil</c:v>
                </c:pt>
                <c:pt idx="3">
                  <c:v>Alka AD</c:v>
                </c:pt>
              </c:strCache>
            </c:strRef>
          </c:cat>
          <c:val>
            <c:numRef>
              <c:f>Sheet1!$B$2:$B$5</c:f>
              <c:numCache>
                <c:formatCode>0,\K</c:formatCode>
                <c:ptCount val="4"/>
                <c:pt idx="0">
                  <c:v>567.25488690386237</c:v>
                </c:pt>
                <c:pt idx="1">
                  <c:v>711.35854111053266</c:v>
                </c:pt>
                <c:pt idx="2">
                  <c:v>818.68087432134143</c:v>
                </c:pt>
                <c:pt idx="3">
                  <c:v>24915.217647203976</c:v>
                </c:pt>
              </c:numCache>
            </c:numRef>
          </c:val>
          <c:extLst>
            <c:ext xmlns:c16="http://schemas.microsoft.com/office/drawing/2014/chart" uri="{C3380CC4-5D6E-409C-BE32-E72D297353CC}">
              <c16:uniqueId val="{00000000-D851-41A6-AE7A-FE1BDF8FEF8C}"/>
            </c:ext>
          </c:extLst>
        </c:ser>
        <c:dLbls>
          <c:showLegendKey val="0"/>
          <c:showVal val="0"/>
          <c:showCatName val="0"/>
          <c:showSerName val="0"/>
          <c:showPercent val="0"/>
          <c:showBubbleSize val="0"/>
        </c:dLbls>
        <c:gapWidth val="45"/>
        <c:overlap val="-20"/>
        <c:axId val="881978959"/>
        <c:axId val="881975351"/>
      </c:barChart>
      <c:catAx>
        <c:axId val="881978959"/>
        <c:scaling>
          <c:orientation val="minMax"/>
        </c:scaling>
        <c:delete val="0"/>
        <c:axPos val="l"/>
        <c:numFmt formatCode="General" sourceLinked="1"/>
        <c:majorTickMark val="cross"/>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0"/>
          <a:lstStyle/>
          <a:p>
            <a:pPr algn="just">
              <a:defRPr sz="1197"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881975351"/>
        <c:crosses val="autoZero"/>
        <c:auto val="1"/>
        <c:lblAlgn val="r"/>
        <c:lblOffset val="100"/>
        <c:noMultiLvlLbl val="0"/>
      </c:catAx>
      <c:valAx>
        <c:axId val="881975351"/>
        <c:scaling>
          <c:orientation val="minMax"/>
        </c:scaling>
        <c:delete val="1"/>
        <c:axPos val="b"/>
        <c:numFmt formatCode="0,\K" sourceLinked="1"/>
        <c:majorTickMark val="none"/>
        <c:minorTickMark val="none"/>
        <c:tickLblPos val="nextTo"/>
        <c:crossAx val="8819789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badi" panose="020B0604020104020204" pitchFamily="34" charset="0"/>
        </a:defRPr>
      </a:pPr>
      <a:endParaRPr lang="es-HN"/>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r>
              <a:rPr lang="es-MX"/>
              <a:t>MEDIA MIX</a:t>
            </a:r>
          </a:p>
        </c:rich>
      </c:tx>
      <c:overlay val="0"/>
      <c:spPr>
        <a:noFill/>
        <a:ln>
          <a:noFill/>
        </a:ln>
        <a:effectLst/>
      </c:spPr>
      <c:txPr>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OTV</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7"/>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9D-304E-ABA9-30FF18EBDE68}"/>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9D-304E-ABA9-30FF18EBDE68}"/>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Alka AD</c:v>
                </c:pt>
                <c:pt idx="1">
                  <c:v>Veloz</c:v>
                </c:pt>
                <c:pt idx="2">
                  <c:v>Tap On</c:v>
                </c:pt>
                <c:pt idx="3">
                  <c:v>Enteroguanil</c:v>
                </c:pt>
              </c:strCache>
            </c:strRef>
          </c:cat>
          <c:val>
            <c:numRef>
              <c:f>Sheet1!$B$2:$B$5</c:f>
              <c:numCache>
                <c:formatCode>General</c:formatCode>
                <c:ptCount val="4"/>
                <c:pt idx="0" formatCode="0%">
                  <c:v>0.26518765063524941</c:v>
                </c:pt>
                <c:pt idx="3" formatCode="0%">
                  <c:v>1</c:v>
                </c:pt>
              </c:numCache>
            </c:numRef>
          </c:val>
          <c:extLst>
            <c:ext xmlns:c16="http://schemas.microsoft.com/office/drawing/2014/chart" uri="{C3380CC4-5D6E-409C-BE32-E72D297353CC}">
              <c16:uniqueId val="{00000000-895B-448A-8CA7-0258257651B2}"/>
            </c:ext>
          </c:extLst>
        </c:ser>
        <c:ser>
          <c:idx val="1"/>
          <c:order val="1"/>
          <c:tx>
            <c:strRef>
              <c:f>Sheet1!$C$1</c:f>
              <c:strCache>
                <c:ptCount val="1"/>
                <c:pt idx="0">
                  <c:v>PTV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Alka AD</c:v>
                </c:pt>
                <c:pt idx="1">
                  <c:v>Veloz</c:v>
                </c:pt>
                <c:pt idx="2">
                  <c:v>Tap On</c:v>
                </c:pt>
                <c:pt idx="3">
                  <c:v>Enteroguanil</c:v>
                </c:pt>
              </c:strCache>
            </c:strRef>
          </c:cat>
          <c:val>
            <c:numRef>
              <c:f>Sheet1!$C$2:$C$5</c:f>
              <c:numCache>
                <c:formatCode>General</c:formatCode>
                <c:ptCount val="4"/>
              </c:numCache>
            </c:numRef>
          </c:val>
          <c:extLst>
            <c:ext xmlns:c16="http://schemas.microsoft.com/office/drawing/2014/chart" uri="{C3380CC4-5D6E-409C-BE32-E72D297353CC}">
              <c16:uniqueId val="{00000001-895B-448A-8CA7-0258257651B2}"/>
            </c:ext>
          </c:extLst>
        </c:ser>
        <c:ser>
          <c:idx val="2"/>
          <c:order val="2"/>
          <c:tx>
            <c:strRef>
              <c:f>Sheet1!$D$1</c:f>
              <c:strCache>
                <c:ptCount val="1"/>
                <c:pt idx="0">
                  <c:v>RAD</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Alka AD</c:v>
                </c:pt>
                <c:pt idx="1">
                  <c:v>Veloz</c:v>
                </c:pt>
                <c:pt idx="2">
                  <c:v>Tap On</c:v>
                </c:pt>
                <c:pt idx="3">
                  <c:v>Enteroguanil</c:v>
                </c:pt>
              </c:strCache>
            </c:strRef>
          </c:cat>
          <c:val>
            <c:numRef>
              <c:f>Sheet1!$D$2:$D$5</c:f>
              <c:numCache>
                <c:formatCode>0%</c:formatCode>
                <c:ptCount val="4"/>
                <c:pt idx="0">
                  <c:v>0.73481234936475048</c:v>
                </c:pt>
                <c:pt idx="1">
                  <c:v>1</c:v>
                </c:pt>
                <c:pt idx="2">
                  <c:v>1</c:v>
                </c:pt>
              </c:numCache>
            </c:numRef>
          </c:val>
          <c:extLst>
            <c:ext xmlns:c16="http://schemas.microsoft.com/office/drawing/2014/chart" uri="{C3380CC4-5D6E-409C-BE32-E72D297353CC}">
              <c16:uniqueId val="{00000000-DB43-3045-AB52-B795B8687022}"/>
            </c:ext>
          </c:extLst>
        </c:ser>
        <c:ser>
          <c:idx val="3"/>
          <c:order val="3"/>
          <c:tx>
            <c:strRef>
              <c:f>Sheet1!$E$1</c:f>
              <c:strCache>
                <c:ptCount val="1"/>
                <c:pt idx="0">
                  <c:v>PRE</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Alka AD</c:v>
                </c:pt>
                <c:pt idx="1">
                  <c:v>Veloz</c:v>
                </c:pt>
                <c:pt idx="2">
                  <c:v>Tap On</c:v>
                </c:pt>
                <c:pt idx="3">
                  <c:v>Enteroguanil</c:v>
                </c:pt>
              </c:strCache>
            </c:strRef>
          </c:cat>
          <c:val>
            <c:numRef>
              <c:f>Sheet1!$E$2:$E$5</c:f>
              <c:numCache>
                <c:formatCode>General</c:formatCode>
                <c:ptCount val="4"/>
              </c:numCache>
            </c:numRef>
          </c:val>
          <c:extLst>
            <c:ext xmlns:c16="http://schemas.microsoft.com/office/drawing/2014/chart" uri="{C3380CC4-5D6E-409C-BE32-E72D297353CC}">
              <c16:uniqueId val="{00000001-DB43-3045-AB52-B795B8687022}"/>
            </c:ext>
          </c:extLst>
        </c:ser>
        <c:ser>
          <c:idx val="4"/>
          <c:order val="4"/>
          <c:tx>
            <c:strRef>
              <c:f>Sheet1!$F$1</c:f>
              <c:strCache>
                <c:ptCount val="1"/>
                <c:pt idx="0">
                  <c:v>OOH</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Alka AD</c:v>
                </c:pt>
                <c:pt idx="1">
                  <c:v>Veloz</c:v>
                </c:pt>
                <c:pt idx="2">
                  <c:v>Tap On</c:v>
                </c:pt>
                <c:pt idx="3">
                  <c:v>Enteroguanil</c:v>
                </c:pt>
              </c:strCache>
            </c:strRef>
          </c:cat>
          <c:val>
            <c:numRef>
              <c:f>Sheet1!$F$2:$F$5</c:f>
              <c:numCache>
                <c:formatCode>General</c:formatCode>
                <c:ptCount val="4"/>
              </c:numCache>
            </c:numRef>
          </c:val>
          <c:extLst>
            <c:ext xmlns:c16="http://schemas.microsoft.com/office/drawing/2014/chart" uri="{C3380CC4-5D6E-409C-BE32-E72D297353CC}">
              <c16:uniqueId val="{00000002-DB43-3045-AB52-B795B8687022}"/>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35338381541210501"/>
          <c:y val="0.87717419194821378"/>
          <c:w val="0.29323236917579004"/>
          <c:h val="7.079975256899596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Abadi" panose="020B0604020104020204" pitchFamily="34" charset="0"/>
        </a:defRPr>
      </a:pPr>
      <a:endParaRPr lang="es-HN"/>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CHANNEL (714</a:t>
            </a:r>
            <a:r>
              <a:rPr lang="es-MX" sz="1400" baseline="0" dirty="0"/>
              <a:t> Trp’s)</a:t>
            </a:r>
            <a:endParaRPr lang="es-MX" sz="1400" dirty="0"/>
          </a:p>
        </c:rich>
      </c:tx>
      <c:layout>
        <c:manualLayout>
          <c:xMode val="edge"/>
          <c:yMode val="edge"/>
          <c:x val="0.21417724318936218"/>
          <c:y val="3.614579134557333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TVC</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Enteroguanil</c:v>
                </c:pt>
                <c:pt idx="1">
                  <c:v>Alka AD</c:v>
                </c:pt>
              </c:strCache>
            </c:strRef>
          </c:cat>
          <c:val>
            <c:numRef>
              <c:f>Sheet1!$B$2:$B$3</c:f>
              <c:numCache>
                <c:formatCode>General</c:formatCode>
                <c:ptCount val="2"/>
                <c:pt idx="0" formatCode="0%">
                  <c:v>1</c:v>
                </c:pt>
              </c:numCache>
            </c:numRef>
          </c:val>
          <c:extLst>
            <c:ext xmlns:c16="http://schemas.microsoft.com/office/drawing/2014/chart" uri="{C3380CC4-5D6E-409C-BE32-E72D297353CC}">
              <c16:uniqueId val="{00000000-59EC-AC41-B672-BEFE07F74E6C}"/>
            </c:ext>
          </c:extLst>
        </c:ser>
        <c:ser>
          <c:idx val="1"/>
          <c:order val="1"/>
          <c:tx>
            <c:strRef>
              <c:f>Sheet1!$C$1</c:f>
              <c:strCache>
                <c:ptCount val="1"/>
                <c:pt idx="0">
                  <c:v>HCH</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Enteroguanil</c:v>
                </c:pt>
                <c:pt idx="1">
                  <c:v>Alka AD</c:v>
                </c:pt>
              </c:strCache>
            </c:strRef>
          </c:cat>
          <c:val>
            <c:numRef>
              <c:f>Sheet1!$C$2:$C$3</c:f>
              <c:numCache>
                <c:formatCode>0%</c:formatCode>
                <c:ptCount val="2"/>
                <c:pt idx="1">
                  <c:v>1</c:v>
                </c:pt>
              </c:numCache>
            </c:numRef>
          </c:val>
          <c:extLst>
            <c:ext xmlns:c16="http://schemas.microsoft.com/office/drawing/2014/chart" uri="{C3380CC4-5D6E-409C-BE32-E72D297353CC}">
              <c16:uniqueId val="{00000001-59EC-AC41-B672-BEFE07F74E6C}"/>
            </c:ext>
          </c:extLst>
        </c:ser>
        <c:dLbls>
          <c:showLegendKey val="0"/>
          <c:showVal val="0"/>
          <c:showCatName val="0"/>
          <c:showSerName val="0"/>
          <c:showPercent val="0"/>
          <c:showBubbleSize val="0"/>
        </c:dLbls>
        <c:gapWidth val="59"/>
        <c:overlap val="100"/>
        <c:axId val="647512287"/>
        <c:axId val="647515567"/>
      </c:barChart>
      <c:catAx>
        <c:axId val="647512287"/>
        <c:scaling>
          <c:orientation val="minMax"/>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b"/>
        <c:numFmt formatCode="0%" sourceLinked="1"/>
        <c:majorTickMark val="out"/>
        <c:minorTickMark val="none"/>
        <c:tickLblPos val="nextTo"/>
        <c:crossAx val="647512287"/>
        <c:crosses val="autoZero"/>
        <c:crossBetween val="between"/>
      </c:valAx>
      <c:spPr>
        <a:noFill/>
        <a:ln>
          <a:noFill/>
        </a:ln>
        <a:effectLst/>
      </c:spPr>
    </c:plotArea>
    <c:legend>
      <c:legendPos val="b"/>
      <c:layout>
        <c:manualLayout>
          <c:xMode val="edge"/>
          <c:yMode val="edge"/>
          <c:x val="0.19896321482806978"/>
          <c:y val="0.85443812327920599"/>
          <c:w val="0.793833848634657"/>
          <c:h val="7.778851794784404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SPOT LENGHT</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1.1503812628431528E-2"/>
          <c:y val="0.14704455135999536"/>
          <c:w val="0.95205851217511228"/>
          <c:h val="0.73414318580589255"/>
        </c:manualLayout>
      </c:layout>
      <c:barChart>
        <c:barDir val="bar"/>
        <c:grouping val="percentStacked"/>
        <c:varyColors val="0"/>
        <c:ser>
          <c:idx val="0"/>
          <c:order val="0"/>
          <c:tx>
            <c:strRef>
              <c:f>Sheet1!$B$1</c:f>
              <c:strCache>
                <c:ptCount val="1"/>
                <c:pt idx="0">
                  <c:v>5'</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Alka Ad</c:v>
                </c:pt>
                <c:pt idx="1">
                  <c:v>Enteroguanil</c:v>
                </c:pt>
              </c:strCache>
            </c:strRef>
          </c:cat>
          <c:val>
            <c:numRef>
              <c:f>Sheet1!$B$2:$B$3</c:f>
              <c:numCache>
                <c:formatCode>0%</c:formatCode>
                <c:ptCount val="2"/>
                <c:pt idx="0">
                  <c:v>0.1594185008197877</c:v>
                </c:pt>
                <c:pt idx="1">
                  <c:v>1</c:v>
                </c:pt>
              </c:numCache>
            </c:numRef>
          </c:val>
          <c:extLst>
            <c:ext xmlns:c16="http://schemas.microsoft.com/office/drawing/2014/chart" uri="{C3380CC4-5D6E-409C-BE32-E72D297353CC}">
              <c16:uniqueId val="{00000000-A0B6-4331-902C-907B32E7939B}"/>
            </c:ext>
          </c:extLst>
        </c:ser>
        <c:ser>
          <c:idx val="1"/>
          <c:order val="1"/>
          <c:tx>
            <c:strRef>
              <c:f>Sheet1!$C$1</c:f>
              <c:strCache>
                <c:ptCount val="1"/>
                <c:pt idx="0">
                  <c:v>20'</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Alka Ad</c:v>
                </c:pt>
                <c:pt idx="1">
                  <c:v>Enteroguanil</c:v>
                </c:pt>
              </c:strCache>
            </c:strRef>
          </c:cat>
          <c:val>
            <c:numRef>
              <c:f>Sheet1!$C$2:$C$3</c:f>
              <c:numCache>
                <c:formatCode>General</c:formatCode>
                <c:ptCount val="2"/>
                <c:pt idx="0" formatCode="0%">
                  <c:v>0.8405814991802123</c:v>
                </c:pt>
              </c:numCache>
            </c:numRef>
          </c:val>
          <c:extLst>
            <c:ext xmlns:c16="http://schemas.microsoft.com/office/drawing/2014/chart" uri="{C3380CC4-5D6E-409C-BE32-E72D297353CC}">
              <c16:uniqueId val="{00000001-A0B6-4331-902C-907B32E7939B}"/>
            </c:ext>
          </c:extLst>
        </c:ser>
        <c:dLbls>
          <c:dLblPos val="ctr"/>
          <c:showLegendKey val="0"/>
          <c:showVal val="1"/>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out"/>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7.6993562884099184E-2"/>
          <c:y val="0.85340139113373492"/>
          <c:w val="0.87177495798762539"/>
          <c:h val="7.834254939427673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CATEGORY</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NOTICIAS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Alka Ad</c:v>
                </c:pt>
                <c:pt idx="1">
                  <c:v>Enteroguanil</c:v>
                </c:pt>
              </c:strCache>
            </c:strRef>
          </c:cat>
          <c:val>
            <c:numRef>
              <c:f>Sheet1!$B$2:$B$3</c:f>
              <c:numCache>
                <c:formatCode>0%</c:formatCode>
                <c:ptCount val="2"/>
                <c:pt idx="1">
                  <c:v>1</c:v>
                </c:pt>
              </c:numCache>
            </c:numRef>
          </c:val>
          <c:extLst>
            <c:ext xmlns:c16="http://schemas.microsoft.com/office/drawing/2014/chart" uri="{C3380CC4-5D6E-409C-BE32-E72D297353CC}">
              <c16:uniqueId val="{00000000-D5F3-6040-AEB6-03F67499D84E}"/>
            </c:ext>
          </c:extLst>
        </c:ser>
        <c:ser>
          <c:idx val="1"/>
          <c:order val="1"/>
          <c:tx>
            <c:strRef>
              <c:f>Sheet1!$C$1</c:f>
              <c:strCache>
                <c:ptCount val="1"/>
                <c:pt idx="0">
                  <c:v>ENTRETENIMIENTO</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Alka Ad</c:v>
                </c:pt>
                <c:pt idx="1">
                  <c:v>Enteroguanil</c:v>
                </c:pt>
              </c:strCache>
            </c:strRef>
          </c:cat>
          <c:val>
            <c:numRef>
              <c:f>Sheet1!$C$2:$C$3</c:f>
              <c:numCache>
                <c:formatCode>General</c:formatCode>
                <c:ptCount val="2"/>
                <c:pt idx="0" formatCode="0%">
                  <c:v>1</c:v>
                </c:pt>
              </c:numCache>
            </c:numRef>
          </c:val>
          <c:extLst>
            <c:ext xmlns:c16="http://schemas.microsoft.com/office/drawing/2014/chart" uri="{C3380CC4-5D6E-409C-BE32-E72D297353CC}">
              <c16:uniqueId val="{00000001-D5F3-6040-AEB6-03F67499D84E}"/>
            </c:ext>
          </c:extLst>
        </c:ser>
        <c:ser>
          <c:idx val="2"/>
          <c:order val="2"/>
          <c:tx>
            <c:strRef>
              <c:f>Sheet1!$D$1</c:f>
              <c:strCache>
                <c:ptCount val="1"/>
                <c:pt idx="0">
                  <c:v>NOVELAS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Alka Ad</c:v>
                </c:pt>
                <c:pt idx="1">
                  <c:v>Enteroguanil</c:v>
                </c:pt>
              </c:strCache>
            </c:strRef>
          </c:cat>
          <c:val>
            <c:numRef>
              <c:f>Sheet1!$D$2:$D$3</c:f>
              <c:numCache>
                <c:formatCode>General</c:formatCode>
                <c:ptCount val="2"/>
              </c:numCache>
            </c:numRef>
          </c:val>
          <c:extLst>
            <c:ext xmlns:c16="http://schemas.microsoft.com/office/drawing/2014/chart" uri="{C3380CC4-5D6E-409C-BE32-E72D297353CC}">
              <c16:uniqueId val="{00000002-D5F3-6040-AEB6-03F67499D84E}"/>
            </c:ext>
          </c:extLst>
        </c:ser>
        <c:ser>
          <c:idx val="3"/>
          <c:order val="3"/>
          <c:tx>
            <c:strRef>
              <c:f>Sheet1!$E$1</c:f>
              <c:strCache>
                <c:ptCount val="1"/>
                <c:pt idx="0">
                  <c:v>OTROS</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B6A-5742-8D7C-AC16F8DDB09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Alka Ad</c:v>
                </c:pt>
                <c:pt idx="1">
                  <c:v>Enteroguanil</c:v>
                </c:pt>
              </c:strCache>
            </c:strRef>
          </c:cat>
          <c:val>
            <c:numRef>
              <c:f>Sheet1!$E$2:$E$3</c:f>
              <c:numCache>
                <c:formatCode>General</c:formatCode>
                <c:ptCount val="2"/>
              </c:numCache>
            </c:numRef>
          </c:val>
          <c:extLst>
            <c:ext xmlns:c16="http://schemas.microsoft.com/office/drawing/2014/chart" uri="{C3380CC4-5D6E-409C-BE32-E72D297353CC}">
              <c16:uniqueId val="{00000001-CB6A-5742-8D7C-AC16F8DDB09F}"/>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none"/>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egendEntry>
        <c:idx val="2"/>
        <c:delete val="1"/>
      </c:legendEntry>
      <c:legendEntry>
        <c:idx val="3"/>
        <c:delete val="1"/>
      </c:legendEntry>
      <c:layout>
        <c:manualLayout>
          <c:xMode val="edge"/>
          <c:yMode val="edge"/>
          <c:x val="0.20616615136534305"/>
          <c:y val="0.85443812327920599"/>
          <c:w val="0.793833848634657"/>
          <c:h val="7.778851794784404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s-CR" sz="1400" dirty="0">
                <a:solidFill>
                  <a:schemeClr val="tx1"/>
                </a:solidFill>
              </a:rPr>
              <a:t>SOI-SOV</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3.8989989460924718E-2"/>
          <c:y val="0.1386697829752874"/>
          <c:w val="0.9288227884557565"/>
          <c:h val="0.67957603031925862"/>
        </c:manualLayout>
      </c:layout>
      <c:barChart>
        <c:barDir val="col"/>
        <c:grouping val="clustered"/>
        <c:varyColors val="0"/>
        <c:ser>
          <c:idx val="0"/>
          <c:order val="0"/>
          <c:tx>
            <c:strRef>
              <c:f>Hoja1!$B$1</c:f>
              <c:strCache>
                <c:ptCount val="1"/>
                <c:pt idx="0">
                  <c:v>SOI</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4"/>
              <c:layout>
                <c:manualLayout>
                  <c:x val="-9.7338445006845062E-3"/>
                  <c:y val="4.35999406766161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Canesten V</c:v>
                </c:pt>
              </c:strCache>
            </c:strRef>
          </c:cat>
          <c:val>
            <c:numRef>
              <c:f>Hoja1!$B$2</c:f>
              <c:numCache>
                <c:formatCode>0%</c:formatCode>
                <c:ptCount val="1"/>
                <c:pt idx="0">
                  <c:v>1</c:v>
                </c:pt>
              </c:numCache>
            </c:numRef>
          </c:val>
          <c:extLst>
            <c:ext xmlns:c16="http://schemas.microsoft.com/office/drawing/2014/chart" uri="{C3380CC4-5D6E-409C-BE32-E72D297353CC}">
              <c16:uniqueId val="{00000002-34D0-497D-81BA-2AD4B7BE6749}"/>
            </c:ext>
          </c:extLst>
        </c:ser>
        <c:ser>
          <c:idx val="1"/>
          <c:order val="1"/>
          <c:tx>
            <c:strRef>
              <c:f>Hoja1!$C$1</c:f>
              <c:strCache>
                <c:ptCount val="1"/>
                <c:pt idx="0">
                  <c:v>SOV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1.362738230095819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Canesten V</c:v>
                </c:pt>
              </c:strCache>
            </c:strRef>
          </c:cat>
          <c:val>
            <c:numRef>
              <c:f>Hoja1!$C$2</c:f>
              <c:numCache>
                <c:formatCode>0%</c:formatCode>
                <c:ptCount val="1"/>
                <c:pt idx="0">
                  <c:v>1</c:v>
                </c:pt>
              </c:numCache>
            </c:numRef>
          </c:val>
          <c:extLst>
            <c:ext xmlns:c16="http://schemas.microsoft.com/office/drawing/2014/chart" uri="{C3380CC4-5D6E-409C-BE32-E72D297353CC}">
              <c16:uniqueId val="{00000007-34D0-497D-81BA-2AD4B7BE6749}"/>
            </c:ext>
          </c:extLst>
        </c:ser>
        <c:dLbls>
          <c:showLegendKey val="0"/>
          <c:showVal val="0"/>
          <c:showCatName val="0"/>
          <c:showSerName val="0"/>
          <c:showPercent val="0"/>
          <c:showBubbleSize val="0"/>
        </c:dLbls>
        <c:gapWidth val="150"/>
        <c:axId val="350521320"/>
        <c:axId val="350519752"/>
      </c:barChart>
      <c:lineChart>
        <c:grouping val="standard"/>
        <c:varyColors val="0"/>
        <c:ser>
          <c:idx val="2"/>
          <c:order val="2"/>
          <c:tx>
            <c:strRef>
              <c:f>Hoja1!$D$1</c:f>
              <c:strCache>
                <c:ptCount val="1"/>
                <c:pt idx="0">
                  <c:v>I.E.</c:v>
                </c:pt>
              </c:strCache>
            </c:strRef>
          </c:tx>
          <c:spPr>
            <a:ln w="34925" cap="rnd">
              <a:solidFill>
                <a:schemeClr val="accent6"/>
              </a:solidFill>
              <a:round/>
            </a:ln>
            <a:effectLst>
              <a:outerShdw blurRad="57150" dist="19050" dir="5400000" algn="ctr" rotWithShape="0">
                <a:srgbClr val="000000">
                  <a:alpha val="63000"/>
                </a:srgbClr>
              </a:outerShdw>
            </a:effectLst>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anchor="ctr" anchorCtr="1"/>
              <a:lstStyle/>
              <a:p>
                <a:pPr>
                  <a:defRPr sz="90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Canesten V</c:v>
                </c:pt>
              </c:strCache>
            </c:strRef>
          </c:cat>
          <c:val>
            <c:numRef>
              <c:f>Hoja1!$D$2</c:f>
              <c:numCache>
                <c:formatCode>0.00</c:formatCode>
                <c:ptCount val="1"/>
                <c:pt idx="0">
                  <c:v>1</c:v>
                </c:pt>
              </c:numCache>
            </c:numRef>
          </c:val>
          <c:smooth val="0"/>
          <c:extLst>
            <c:ext xmlns:c16="http://schemas.microsoft.com/office/drawing/2014/chart" uri="{C3380CC4-5D6E-409C-BE32-E72D297353CC}">
              <c16:uniqueId val="{00000008-34D0-497D-81BA-2AD4B7BE6749}"/>
            </c:ext>
          </c:extLst>
        </c:ser>
        <c:dLbls>
          <c:showLegendKey val="0"/>
          <c:showVal val="0"/>
          <c:showCatName val="0"/>
          <c:showSerName val="0"/>
          <c:showPercent val="0"/>
          <c:showBubbleSize val="0"/>
        </c:dLbls>
        <c:marker val="1"/>
        <c:smooth val="0"/>
        <c:axId val="350516224"/>
        <c:axId val="350522496"/>
      </c:lineChart>
      <c:catAx>
        <c:axId val="3505213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9752"/>
        <c:crosses val="autoZero"/>
        <c:auto val="1"/>
        <c:lblAlgn val="ctr"/>
        <c:lblOffset val="100"/>
        <c:noMultiLvlLbl val="0"/>
      </c:catAx>
      <c:valAx>
        <c:axId val="350519752"/>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21320"/>
        <c:crosses val="autoZero"/>
        <c:crossBetween val="between"/>
      </c:valAx>
      <c:valAx>
        <c:axId val="350522496"/>
        <c:scaling>
          <c:orientation val="minMax"/>
          <c:min val="0"/>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6224"/>
        <c:crosses val="max"/>
        <c:crossBetween val="between"/>
      </c:valAx>
      <c:catAx>
        <c:axId val="350516224"/>
        <c:scaling>
          <c:orientation val="minMax"/>
        </c:scaling>
        <c:delete val="1"/>
        <c:axPos val="b"/>
        <c:numFmt formatCode="General" sourceLinked="1"/>
        <c:majorTickMark val="none"/>
        <c:minorTickMark val="none"/>
        <c:tickLblPos val="nextTo"/>
        <c:crossAx val="35052249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900">
          <a:latin typeface="Abadi" panose="020B0604020104020204" pitchFamily="34" charset="0"/>
        </a:defRPr>
      </a:pPr>
      <a:endParaRPr lang="es-H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r>
              <a:rPr lang="es-MX"/>
              <a:t>MEDIA MIX</a:t>
            </a:r>
          </a:p>
        </c:rich>
      </c:tx>
      <c:overlay val="0"/>
      <c:spPr>
        <a:noFill/>
        <a:ln>
          <a:noFill/>
        </a:ln>
        <a:effectLst/>
      </c:spPr>
      <c:txPr>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OTV</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7"/>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5CD-B543-ABEC-EF10969B2B75}"/>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CD-B543-ABEC-EF10969B2B75}"/>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X Ray Dol</c:v>
                </c:pt>
                <c:pt idx="1">
                  <c:v>Alivioil Migraña</c:v>
                </c:pt>
                <c:pt idx="2">
                  <c:v>Dolo Neurobión</c:v>
                </c:pt>
                <c:pt idx="3">
                  <c:v>Vitaflenaco</c:v>
                </c:pt>
                <c:pt idx="4">
                  <c:v>Delor Extraf</c:v>
                </c:pt>
                <c:pt idx="5">
                  <c:v>Iboprodol</c:v>
                </c:pt>
                <c:pt idx="6">
                  <c:v>Delor Flex</c:v>
                </c:pt>
                <c:pt idx="7">
                  <c:v>Panadol Ultra</c:v>
                </c:pt>
                <c:pt idx="8">
                  <c:v>Acetam. Bayer</c:v>
                </c:pt>
                <c:pt idx="9">
                  <c:v>Milagrosa Adultos</c:v>
                </c:pt>
                <c:pt idx="10">
                  <c:v>Aliviol Flex</c:v>
                </c:pt>
                <c:pt idx="11">
                  <c:v>Aleve</c:v>
                </c:pt>
                <c:pt idx="12">
                  <c:v>Dorival</c:v>
                </c:pt>
              </c:strCache>
            </c:strRef>
          </c:cat>
          <c:val>
            <c:numRef>
              <c:f>Sheet1!$B$2:$B$14</c:f>
              <c:numCache>
                <c:formatCode>0%</c:formatCode>
                <c:ptCount val="13"/>
                <c:pt idx="0">
                  <c:v>1</c:v>
                </c:pt>
                <c:pt idx="1">
                  <c:v>1.409385599592727E-2</c:v>
                </c:pt>
                <c:pt idx="2">
                  <c:v>0.93828171932518811</c:v>
                </c:pt>
                <c:pt idx="3">
                  <c:v>0.92830396816538951</c:v>
                </c:pt>
                <c:pt idx="4">
                  <c:v>1</c:v>
                </c:pt>
                <c:pt idx="5">
                  <c:v>0.83044243263444828</c:v>
                </c:pt>
                <c:pt idx="6">
                  <c:v>1</c:v>
                </c:pt>
                <c:pt idx="7">
                  <c:v>0.69944516277483049</c:v>
                </c:pt>
                <c:pt idx="8">
                  <c:v>0.93799619858253847</c:v>
                </c:pt>
                <c:pt idx="10">
                  <c:v>1.3723724034912297E-2</c:v>
                </c:pt>
                <c:pt idx="11">
                  <c:v>0.28864490754331962</c:v>
                </c:pt>
                <c:pt idx="12">
                  <c:v>1</c:v>
                </c:pt>
              </c:numCache>
            </c:numRef>
          </c:val>
          <c:extLst>
            <c:ext xmlns:c16="http://schemas.microsoft.com/office/drawing/2014/chart" uri="{C3380CC4-5D6E-409C-BE32-E72D297353CC}">
              <c16:uniqueId val="{00000002-95CD-B543-ABEC-EF10969B2B75}"/>
            </c:ext>
          </c:extLst>
        </c:ser>
        <c:ser>
          <c:idx val="1"/>
          <c:order val="1"/>
          <c:tx>
            <c:strRef>
              <c:f>Sheet1!$C$1</c:f>
              <c:strCache>
                <c:ptCount val="1"/>
                <c:pt idx="0">
                  <c:v>PTV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X Ray Dol</c:v>
                </c:pt>
                <c:pt idx="1">
                  <c:v>Alivioil Migraña</c:v>
                </c:pt>
                <c:pt idx="2">
                  <c:v>Dolo Neurobión</c:v>
                </c:pt>
                <c:pt idx="3">
                  <c:v>Vitaflenaco</c:v>
                </c:pt>
                <c:pt idx="4">
                  <c:v>Delor Extraf</c:v>
                </c:pt>
                <c:pt idx="5">
                  <c:v>Iboprodol</c:v>
                </c:pt>
                <c:pt idx="6">
                  <c:v>Delor Flex</c:v>
                </c:pt>
                <c:pt idx="7">
                  <c:v>Panadol Ultra</c:v>
                </c:pt>
                <c:pt idx="8">
                  <c:v>Acetam. Bayer</c:v>
                </c:pt>
                <c:pt idx="9">
                  <c:v>Milagrosa Adultos</c:v>
                </c:pt>
                <c:pt idx="10">
                  <c:v>Aliviol Flex</c:v>
                </c:pt>
                <c:pt idx="11">
                  <c:v>Aleve</c:v>
                </c:pt>
                <c:pt idx="12">
                  <c:v>Dorival</c:v>
                </c:pt>
              </c:strCache>
            </c:strRef>
          </c:cat>
          <c:val>
            <c:numRef>
              <c:f>Sheet1!$C$2:$C$14</c:f>
              <c:numCache>
                <c:formatCode>0%</c:formatCode>
                <c:ptCount val="13"/>
                <c:pt idx="2">
                  <c:v>5.5178926905437896E-3</c:v>
                </c:pt>
                <c:pt idx="3">
                  <c:v>3.4592977077590709E-2</c:v>
                </c:pt>
              </c:numCache>
            </c:numRef>
          </c:val>
          <c:extLst>
            <c:ext xmlns:c16="http://schemas.microsoft.com/office/drawing/2014/chart" uri="{C3380CC4-5D6E-409C-BE32-E72D297353CC}">
              <c16:uniqueId val="{00000003-95CD-B543-ABEC-EF10969B2B75}"/>
            </c:ext>
          </c:extLst>
        </c:ser>
        <c:ser>
          <c:idx val="2"/>
          <c:order val="2"/>
          <c:tx>
            <c:strRef>
              <c:f>Sheet1!$D$1</c:f>
              <c:strCache>
                <c:ptCount val="1"/>
                <c:pt idx="0">
                  <c:v>RAD</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X Ray Dol</c:v>
                </c:pt>
                <c:pt idx="1">
                  <c:v>Alivioil Migraña</c:v>
                </c:pt>
                <c:pt idx="2">
                  <c:v>Dolo Neurobión</c:v>
                </c:pt>
                <c:pt idx="3">
                  <c:v>Vitaflenaco</c:v>
                </c:pt>
                <c:pt idx="4">
                  <c:v>Delor Extraf</c:v>
                </c:pt>
                <c:pt idx="5">
                  <c:v>Iboprodol</c:v>
                </c:pt>
                <c:pt idx="6">
                  <c:v>Delor Flex</c:v>
                </c:pt>
                <c:pt idx="7">
                  <c:v>Panadol Ultra</c:v>
                </c:pt>
                <c:pt idx="8">
                  <c:v>Acetam. Bayer</c:v>
                </c:pt>
                <c:pt idx="9">
                  <c:v>Milagrosa Adultos</c:v>
                </c:pt>
                <c:pt idx="10">
                  <c:v>Aliviol Flex</c:v>
                </c:pt>
                <c:pt idx="11">
                  <c:v>Aleve</c:v>
                </c:pt>
                <c:pt idx="12">
                  <c:v>Dorival</c:v>
                </c:pt>
              </c:strCache>
            </c:strRef>
          </c:cat>
          <c:val>
            <c:numRef>
              <c:f>Sheet1!$D$2:$D$14</c:f>
              <c:numCache>
                <c:formatCode>0%</c:formatCode>
                <c:ptCount val="13"/>
                <c:pt idx="1">
                  <c:v>0.94111381411827832</c:v>
                </c:pt>
                <c:pt idx="2">
                  <c:v>5.6200387984268144E-2</c:v>
                </c:pt>
                <c:pt idx="3">
                  <c:v>3.7103054757019714E-2</c:v>
                </c:pt>
                <c:pt idx="5">
                  <c:v>6.4471852896430953E-2</c:v>
                </c:pt>
                <c:pt idx="7">
                  <c:v>0.12043869693518126</c:v>
                </c:pt>
                <c:pt idx="8">
                  <c:v>6.2003801417461611E-2</c:v>
                </c:pt>
                <c:pt idx="9">
                  <c:v>1</c:v>
                </c:pt>
                <c:pt idx="10">
                  <c:v>0.98627627596508771</c:v>
                </c:pt>
                <c:pt idx="11">
                  <c:v>0.71135509245668038</c:v>
                </c:pt>
              </c:numCache>
            </c:numRef>
          </c:val>
          <c:extLst>
            <c:ext xmlns:c16="http://schemas.microsoft.com/office/drawing/2014/chart" uri="{C3380CC4-5D6E-409C-BE32-E72D297353CC}">
              <c16:uniqueId val="{00000004-95CD-B543-ABEC-EF10969B2B75}"/>
            </c:ext>
          </c:extLst>
        </c:ser>
        <c:ser>
          <c:idx val="3"/>
          <c:order val="3"/>
          <c:tx>
            <c:strRef>
              <c:f>Sheet1!$E$1</c:f>
              <c:strCache>
                <c:ptCount val="1"/>
                <c:pt idx="0">
                  <c:v>PRE</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0"/>
              <c:delete val="1"/>
              <c:extLst>
                <c:ext xmlns:c15="http://schemas.microsoft.com/office/drawing/2012/chart" uri="{CE6537A1-D6FC-4f65-9D91-7224C49458BB}"/>
                <c:ext xmlns:c16="http://schemas.microsoft.com/office/drawing/2014/chart" uri="{C3380CC4-5D6E-409C-BE32-E72D297353CC}">
                  <c16:uniqueId val="{00000005-95CD-B543-ABEC-EF10969B2B75}"/>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X Ray Dol</c:v>
                </c:pt>
                <c:pt idx="1">
                  <c:v>Alivioil Migraña</c:v>
                </c:pt>
                <c:pt idx="2">
                  <c:v>Dolo Neurobión</c:v>
                </c:pt>
                <c:pt idx="3">
                  <c:v>Vitaflenaco</c:v>
                </c:pt>
                <c:pt idx="4">
                  <c:v>Delor Extraf</c:v>
                </c:pt>
                <c:pt idx="5">
                  <c:v>Iboprodol</c:v>
                </c:pt>
                <c:pt idx="6">
                  <c:v>Delor Flex</c:v>
                </c:pt>
                <c:pt idx="7">
                  <c:v>Panadol Ultra</c:v>
                </c:pt>
                <c:pt idx="8">
                  <c:v>Acetam. Bayer</c:v>
                </c:pt>
                <c:pt idx="9">
                  <c:v>Milagrosa Adultos</c:v>
                </c:pt>
                <c:pt idx="10">
                  <c:v>Aliviol Flex</c:v>
                </c:pt>
                <c:pt idx="11">
                  <c:v>Aleve</c:v>
                </c:pt>
                <c:pt idx="12">
                  <c:v>Dorival</c:v>
                </c:pt>
              </c:strCache>
            </c:strRef>
          </c:cat>
          <c:val>
            <c:numRef>
              <c:f>Sheet1!$E$2:$E$14</c:f>
              <c:numCache>
                <c:formatCode>0%</c:formatCode>
                <c:ptCount val="13"/>
              </c:numCache>
            </c:numRef>
          </c:val>
          <c:extLst>
            <c:ext xmlns:c16="http://schemas.microsoft.com/office/drawing/2014/chart" uri="{C3380CC4-5D6E-409C-BE32-E72D297353CC}">
              <c16:uniqueId val="{00000006-95CD-B543-ABEC-EF10969B2B75}"/>
            </c:ext>
          </c:extLst>
        </c:ser>
        <c:ser>
          <c:idx val="4"/>
          <c:order val="4"/>
          <c:tx>
            <c:strRef>
              <c:f>Sheet1!$F$1</c:f>
              <c:strCache>
                <c:ptCount val="1"/>
                <c:pt idx="0">
                  <c:v>OOH</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0"/>
              <c:delete val="1"/>
              <c:extLst>
                <c:ext xmlns:c15="http://schemas.microsoft.com/office/drawing/2012/chart" uri="{CE6537A1-D6FC-4f65-9D91-7224C49458BB}"/>
                <c:ext xmlns:c16="http://schemas.microsoft.com/office/drawing/2014/chart" uri="{C3380CC4-5D6E-409C-BE32-E72D297353CC}">
                  <c16:uniqueId val="{00000007-95CD-B543-ABEC-EF10969B2B75}"/>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X Ray Dol</c:v>
                </c:pt>
                <c:pt idx="1">
                  <c:v>Alivioil Migraña</c:v>
                </c:pt>
                <c:pt idx="2">
                  <c:v>Dolo Neurobión</c:v>
                </c:pt>
                <c:pt idx="3">
                  <c:v>Vitaflenaco</c:v>
                </c:pt>
                <c:pt idx="4">
                  <c:v>Delor Extraf</c:v>
                </c:pt>
                <c:pt idx="5">
                  <c:v>Iboprodol</c:v>
                </c:pt>
                <c:pt idx="6">
                  <c:v>Delor Flex</c:v>
                </c:pt>
                <c:pt idx="7">
                  <c:v>Panadol Ultra</c:v>
                </c:pt>
                <c:pt idx="8">
                  <c:v>Acetam. Bayer</c:v>
                </c:pt>
                <c:pt idx="9">
                  <c:v>Milagrosa Adultos</c:v>
                </c:pt>
                <c:pt idx="10">
                  <c:v>Aliviol Flex</c:v>
                </c:pt>
                <c:pt idx="11">
                  <c:v>Aleve</c:v>
                </c:pt>
                <c:pt idx="12">
                  <c:v>Dorival</c:v>
                </c:pt>
              </c:strCache>
            </c:strRef>
          </c:cat>
          <c:val>
            <c:numRef>
              <c:f>Sheet1!$F$2:$F$14</c:f>
              <c:numCache>
                <c:formatCode>0.00%</c:formatCode>
                <c:ptCount val="13"/>
                <c:pt idx="1">
                  <c:v>4.4792329885794395E-2</c:v>
                </c:pt>
                <c:pt idx="5">
                  <c:v>0.10508571446912077</c:v>
                </c:pt>
                <c:pt idx="7">
                  <c:v>0.18011614028998826</c:v>
                </c:pt>
              </c:numCache>
            </c:numRef>
          </c:val>
          <c:extLst>
            <c:ext xmlns:c16="http://schemas.microsoft.com/office/drawing/2014/chart" uri="{C3380CC4-5D6E-409C-BE32-E72D297353CC}">
              <c16:uniqueId val="{00000008-95CD-B543-ABEC-EF10969B2B75}"/>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35768819103022359"/>
          <c:y val="0.86771490913316096"/>
          <c:w val="0.29323236917579004"/>
          <c:h val="7.079975256899596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Abadi" panose="020B0604020104020204" pitchFamily="34" charset="0"/>
        </a:defRPr>
      </a:pPr>
      <a:endParaRPr lang="es-HN"/>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r>
              <a:rPr lang="es-CR" sz="1400" b="1" dirty="0"/>
              <a:t>SEASONALITY</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7.5695866818642696E-2"/>
          <c:y val="0.19662278534839772"/>
          <c:w val="0.92388468586498484"/>
          <c:h val="0.64151234599537454"/>
        </c:manualLayout>
      </c:layout>
      <c:lineChart>
        <c:grouping val="standard"/>
        <c:varyColors val="0"/>
        <c:ser>
          <c:idx val="0"/>
          <c:order val="0"/>
          <c:tx>
            <c:strRef>
              <c:f>Hoja1!$B$1</c:f>
              <c:strCache>
                <c:ptCount val="1"/>
                <c:pt idx="0">
                  <c:v>Canesten V</c:v>
                </c:pt>
              </c:strCache>
            </c:strRef>
          </c:tx>
          <c:spPr>
            <a:ln w="28575" cap="rnd">
              <a:solidFill>
                <a:srgbClr val="DB5CC1"/>
              </a:solidFill>
              <a:round/>
            </a:ln>
            <a:effectLst/>
          </c:spPr>
          <c:marker>
            <c:symbol val="circle"/>
            <c:size val="5"/>
            <c:spPr>
              <a:solidFill>
                <a:srgbClr val="DB5CC1"/>
              </a:solidFill>
              <a:ln w="9525">
                <a:solidFill>
                  <a:srgbClr val="DB5CC1"/>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Hoja1!$B$2:$B$13</c:f>
              <c:numCache>
                <c:formatCode>\$0,\K</c:formatCode>
                <c:ptCount val="12"/>
                <c:pt idx="0">
                  <c:v>13742.46383853531</c:v>
                </c:pt>
                <c:pt idx="1">
                  <c:v>3816.7338983051595</c:v>
                </c:pt>
                <c:pt idx="2">
                  <c:v>16358.873259491858</c:v>
                </c:pt>
              </c:numCache>
            </c:numRef>
          </c:val>
          <c:smooth val="0"/>
          <c:extLst>
            <c:ext xmlns:c16="http://schemas.microsoft.com/office/drawing/2014/chart" uri="{C3380CC4-5D6E-409C-BE32-E72D297353CC}">
              <c16:uniqueId val="{00000000-8DAC-401A-B387-C3368003BCAF}"/>
            </c:ext>
          </c:extLst>
        </c:ser>
        <c:dLbls>
          <c:showLegendKey val="0"/>
          <c:showVal val="0"/>
          <c:showCatName val="0"/>
          <c:showSerName val="0"/>
          <c:showPercent val="0"/>
          <c:showBubbleSize val="0"/>
        </c:dLbls>
        <c:marker val="1"/>
        <c:smooth val="0"/>
        <c:axId val="313217672"/>
        <c:axId val="312815432"/>
      </c:lineChart>
      <c:dateAx>
        <c:axId val="313217672"/>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312815432"/>
        <c:crosses val="autoZero"/>
        <c:auto val="1"/>
        <c:lblOffset val="100"/>
        <c:baseTimeUnit val="months"/>
      </c:dateAx>
      <c:valAx>
        <c:axId val="312815432"/>
        <c:scaling>
          <c:orientation val="minMax"/>
        </c:scaling>
        <c:delete val="0"/>
        <c:axPos val="l"/>
        <c:numFmt formatCode="\$0,\K"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Abadi" panose="020B0604020104020204" pitchFamily="34" charset="0"/>
                <a:ea typeface="+mn-ea"/>
                <a:cs typeface="+mn-cs"/>
              </a:defRPr>
            </a:pPr>
            <a:endParaRPr lang="es-HN"/>
          </a:p>
        </c:txPr>
        <c:crossAx val="313217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n-US" sz="1400" dirty="0">
                <a:solidFill>
                  <a:schemeClr val="tx1"/>
                </a:solidFill>
              </a:rPr>
              <a:t>SOI BY BRAND ($34K) – </a:t>
            </a:r>
            <a:r>
              <a:rPr lang="en-US" sz="1400" dirty="0" err="1">
                <a:solidFill>
                  <a:schemeClr val="tx1"/>
                </a:solidFill>
              </a:rPr>
              <a:t>Dic</a:t>
            </a:r>
            <a:r>
              <a:rPr lang="en-US" sz="1400" dirty="0">
                <a:solidFill>
                  <a:schemeClr val="tx1"/>
                </a:solidFill>
              </a:rPr>
              <a:t> YTD</a:t>
            </a:r>
          </a:p>
        </c:rich>
      </c:tx>
      <c:layout>
        <c:manualLayout>
          <c:xMode val="edge"/>
          <c:yMode val="edge"/>
          <c:x val="0.24622198618676994"/>
          <c:y val="3.7193348892062853E-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22709838592446138"/>
          <c:y val="0.13339409223189086"/>
          <c:w val="0.77290161407553859"/>
          <c:h val="0.82569322398683997"/>
        </c:manualLayout>
      </c:layout>
      <c:barChart>
        <c:barDir val="bar"/>
        <c:grouping val="clustered"/>
        <c:varyColors val="0"/>
        <c:ser>
          <c:idx val="0"/>
          <c:order val="0"/>
          <c:tx>
            <c:strRef>
              <c:f>Sheet1!$B$1</c:f>
              <c:strCache>
                <c:ptCount val="1"/>
                <c:pt idx="0">
                  <c:v>Series 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Sheet1!$B$2</c:f>
              <c:numCache>
                <c:formatCode>0,\K</c:formatCode>
                <c:ptCount val="1"/>
                <c:pt idx="0">
                  <c:v>33918.070996332244</c:v>
                </c:pt>
              </c:numCache>
            </c:numRef>
          </c:val>
          <c:extLst>
            <c:ext xmlns:c16="http://schemas.microsoft.com/office/drawing/2014/chart" uri="{C3380CC4-5D6E-409C-BE32-E72D297353CC}">
              <c16:uniqueId val="{00000000-D851-41A6-AE7A-FE1BDF8FEF8C}"/>
            </c:ext>
          </c:extLst>
        </c:ser>
        <c:dLbls>
          <c:showLegendKey val="0"/>
          <c:showVal val="0"/>
          <c:showCatName val="0"/>
          <c:showSerName val="0"/>
          <c:showPercent val="0"/>
          <c:showBubbleSize val="0"/>
        </c:dLbls>
        <c:gapWidth val="45"/>
        <c:overlap val="-20"/>
        <c:axId val="881978959"/>
        <c:axId val="881975351"/>
      </c:barChart>
      <c:catAx>
        <c:axId val="881978959"/>
        <c:scaling>
          <c:orientation val="minMax"/>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197"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881975351"/>
        <c:crosses val="autoZero"/>
        <c:auto val="1"/>
        <c:lblAlgn val="r"/>
        <c:lblOffset val="100"/>
        <c:noMultiLvlLbl val="0"/>
      </c:catAx>
      <c:valAx>
        <c:axId val="881975351"/>
        <c:scaling>
          <c:orientation val="minMax"/>
        </c:scaling>
        <c:delete val="1"/>
        <c:axPos val="b"/>
        <c:numFmt formatCode="0,\K" sourceLinked="1"/>
        <c:majorTickMark val="none"/>
        <c:minorTickMark val="none"/>
        <c:tickLblPos val="nextTo"/>
        <c:crossAx val="8819789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badi" panose="020B0604020104020204" pitchFamily="34" charset="0"/>
        </a:defRPr>
      </a:pPr>
      <a:endParaRPr lang="es-HN"/>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r>
              <a:rPr lang="es-MX"/>
              <a:t>MEDIA MIX</a:t>
            </a:r>
          </a:p>
        </c:rich>
      </c:tx>
      <c:overlay val="0"/>
      <c:spPr>
        <a:noFill/>
        <a:ln>
          <a:noFill/>
        </a:ln>
        <a:effectLst/>
      </c:spPr>
      <c:txPr>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OTV</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7"/>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9D-304E-ABA9-30FF18EBDE68}"/>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9D-304E-ABA9-30FF18EBDE68}"/>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Sheet1!$B$2</c:f>
              <c:numCache>
                <c:formatCode>0%</c:formatCode>
                <c:ptCount val="1"/>
                <c:pt idx="0">
                  <c:v>1</c:v>
                </c:pt>
              </c:numCache>
            </c:numRef>
          </c:val>
          <c:extLst>
            <c:ext xmlns:c16="http://schemas.microsoft.com/office/drawing/2014/chart" uri="{C3380CC4-5D6E-409C-BE32-E72D297353CC}">
              <c16:uniqueId val="{00000000-895B-448A-8CA7-0258257651B2}"/>
            </c:ext>
          </c:extLst>
        </c:ser>
        <c:ser>
          <c:idx val="1"/>
          <c:order val="1"/>
          <c:tx>
            <c:strRef>
              <c:f>Sheet1!$C$1</c:f>
              <c:strCache>
                <c:ptCount val="1"/>
                <c:pt idx="0">
                  <c:v>PTV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c:f>
              <c:strCache>
                <c:ptCount val="1"/>
                <c:pt idx="0">
                  <c:v>Canesten V</c:v>
                </c:pt>
              </c:strCache>
            </c:strRef>
          </c:cat>
          <c:val>
            <c:numRef>
              <c:f>Sheet1!$C$2</c:f>
              <c:numCache>
                <c:formatCode>0%</c:formatCode>
                <c:ptCount val="1"/>
              </c:numCache>
            </c:numRef>
          </c:val>
          <c:extLst>
            <c:ext xmlns:c16="http://schemas.microsoft.com/office/drawing/2014/chart" uri="{C3380CC4-5D6E-409C-BE32-E72D297353CC}">
              <c16:uniqueId val="{00000001-895B-448A-8CA7-0258257651B2}"/>
            </c:ext>
          </c:extLst>
        </c:ser>
        <c:ser>
          <c:idx val="2"/>
          <c:order val="2"/>
          <c:tx>
            <c:strRef>
              <c:f>Sheet1!$D$1</c:f>
              <c:strCache>
                <c:ptCount val="1"/>
                <c:pt idx="0">
                  <c:v>RAD</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Sheet1!$D$2</c:f>
              <c:numCache>
                <c:formatCode>0%</c:formatCode>
                <c:ptCount val="1"/>
              </c:numCache>
            </c:numRef>
          </c:val>
          <c:extLst>
            <c:ext xmlns:c16="http://schemas.microsoft.com/office/drawing/2014/chart" uri="{C3380CC4-5D6E-409C-BE32-E72D297353CC}">
              <c16:uniqueId val="{00000000-DB43-3045-AB52-B795B8687022}"/>
            </c:ext>
          </c:extLst>
        </c:ser>
        <c:ser>
          <c:idx val="3"/>
          <c:order val="3"/>
          <c:tx>
            <c:strRef>
              <c:f>Sheet1!$E$1</c:f>
              <c:strCache>
                <c:ptCount val="1"/>
                <c:pt idx="0">
                  <c:v>PRE</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Sheet1!$E$2</c:f>
              <c:numCache>
                <c:formatCode>0%</c:formatCode>
                <c:ptCount val="1"/>
              </c:numCache>
            </c:numRef>
          </c:val>
          <c:extLst>
            <c:ext xmlns:c16="http://schemas.microsoft.com/office/drawing/2014/chart" uri="{C3380CC4-5D6E-409C-BE32-E72D297353CC}">
              <c16:uniqueId val="{00000001-0D85-7543-9496-D6D2467A7B15}"/>
            </c:ext>
          </c:extLst>
        </c:ser>
        <c:ser>
          <c:idx val="4"/>
          <c:order val="4"/>
          <c:tx>
            <c:strRef>
              <c:f>Sheet1!$F$1</c:f>
              <c:strCache>
                <c:ptCount val="1"/>
                <c:pt idx="0">
                  <c:v>OOH</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Sheet1!$F$2</c:f>
              <c:numCache>
                <c:formatCode>0%</c:formatCode>
                <c:ptCount val="1"/>
              </c:numCache>
            </c:numRef>
          </c:val>
          <c:extLst>
            <c:ext xmlns:c16="http://schemas.microsoft.com/office/drawing/2014/chart" uri="{C3380CC4-5D6E-409C-BE32-E72D297353CC}">
              <c16:uniqueId val="{00000001-C52F-5D40-8B4A-6E8F8881FDE0}"/>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Abadi" panose="020B0604020104020204" pitchFamily="34" charset="0"/>
        </a:defRPr>
      </a:pPr>
      <a:endParaRPr lang="es-HN"/>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a:t>
            </a:r>
            <a:r>
              <a:rPr lang="es-MX" sz="1400" baseline="0" dirty="0"/>
              <a:t> CATEGORY</a:t>
            </a:r>
            <a:endParaRPr lang="es-MX" sz="1000" dirty="0"/>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3.5245849948993782E-2"/>
          <c:y val="0.14704455135999536"/>
          <c:w val="0.92831630034931523"/>
          <c:h val="0.72959262146147419"/>
        </c:manualLayout>
      </c:layout>
      <c:barChart>
        <c:barDir val="bar"/>
        <c:grouping val="percentStacked"/>
        <c:varyColors val="0"/>
        <c:ser>
          <c:idx val="0"/>
          <c:order val="0"/>
          <c:tx>
            <c:strRef>
              <c:f>Sheet1!$B$1</c:f>
              <c:strCache>
                <c:ptCount val="1"/>
                <c:pt idx="0">
                  <c:v>NOTICIAS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Sheet1!$B$2</c:f>
              <c:numCache>
                <c:formatCode>0%</c:formatCode>
                <c:ptCount val="1"/>
              </c:numCache>
            </c:numRef>
          </c:val>
          <c:extLst>
            <c:ext xmlns:c16="http://schemas.microsoft.com/office/drawing/2014/chart" uri="{C3380CC4-5D6E-409C-BE32-E72D297353CC}">
              <c16:uniqueId val="{00000001-8B2D-0148-A58C-F6067A1B638B}"/>
            </c:ext>
          </c:extLst>
        </c:ser>
        <c:ser>
          <c:idx val="1"/>
          <c:order val="1"/>
          <c:tx>
            <c:strRef>
              <c:f>Sheet1!$C$1</c:f>
              <c:strCache>
                <c:ptCount val="1"/>
                <c:pt idx="0">
                  <c:v>DEPORTES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Sheet1!$C$2</c:f>
              <c:numCache>
                <c:formatCode>0%</c:formatCode>
                <c:ptCount val="1"/>
                <c:pt idx="0">
                  <c:v>0.575059133495329</c:v>
                </c:pt>
              </c:numCache>
            </c:numRef>
          </c:val>
          <c:extLst>
            <c:ext xmlns:c16="http://schemas.microsoft.com/office/drawing/2014/chart" uri="{C3380CC4-5D6E-409C-BE32-E72D297353CC}">
              <c16:uniqueId val="{00000002-8B2D-0148-A58C-F6067A1B638B}"/>
            </c:ext>
          </c:extLst>
        </c:ser>
        <c:ser>
          <c:idx val="2"/>
          <c:order val="2"/>
          <c:tx>
            <c:strRef>
              <c:f>Sheet1!$D$1</c:f>
              <c:strCache>
                <c:ptCount val="1"/>
                <c:pt idx="0">
                  <c:v>ENTRETEN</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Sheet1!$D$2</c:f>
              <c:numCache>
                <c:formatCode>0%</c:formatCode>
                <c:ptCount val="1"/>
                <c:pt idx="0">
                  <c:v>0.4248861228670226</c:v>
                </c:pt>
              </c:numCache>
            </c:numRef>
          </c:val>
          <c:extLst>
            <c:ext xmlns:c16="http://schemas.microsoft.com/office/drawing/2014/chart" uri="{C3380CC4-5D6E-409C-BE32-E72D297353CC}">
              <c16:uniqueId val="{00000003-8B2D-0148-A58C-F6067A1B638B}"/>
            </c:ext>
          </c:extLst>
        </c:ser>
        <c:ser>
          <c:idx val="3"/>
          <c:order val="3"/>
          <c:tx>
            <c:strRef>
              <c:f>Sheet1!$E$1</c:f>
              <c:strCache>
                <c:ptCount val="1"/>
                <c:pt idx="0">
                  <c:v>NOVELAS</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Sheet1!$E$2</c:f>
              <c:numCache>
                <c:formatCode>0%</c:formatCode>
                <c:ptCount val="1"/>
              </c:numCache>
            </c:numRef>
          </c:val>
          <c:extLst>
            <c:ext xmlns:c16="http://schemas.microsoft.com/office/drawing/2014/chart" uri="{C3380CC4-5D6E-409C-BE32-E72D297353CC}">
              <c16:uniqueId val="{00000004-8B2D-0148-A58C-F6067A1B638B}"/>
            </c:ext>
          </c:extLst>
        </c:ser>
        <c:ser>
          <c:idx val="4"/>
          <c:order val="4"/>
          <c:tx>
            <c:strRef>
              <c:f>Sheet1!$F$1</c:f>
              <c:strCache>
                <c:ptCount val="1"/>
                <c:pt idx="0">
                  <c:v>OTROS</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Sheet1!$F$2</c:f>
              <c:numCache>
                <c:formatCode>0%</c:formatCode>
                <c:ptCount val="1"/>
              </c:numCache>
            </c:numRef>
          </c:val>
          <c:extLst>
            <c:ext xmlns:c16="http://schemas.microsoft.com/office/drawing/2014/chart" uri="{C3380CC4-5D6E-409C-BE32-E72D297353CC}">
              <c16:uniqueId val="{00000006-8B2D-0148-A58C-F6067A1B638B}"/>
            </c:ext>
          </c:extLst>
        </c:ser>
        <c:dLbls>
          <c:dLblPos val="ctr"/>
          <c:showLegendKey val="0"/>
          <c:showVal val="1"/>
          <c:showCatName val="0"/>
          <c:showSerName val="0"/>
          <c:showPercent val="0"/>
          <c:showBubbleSize val="0"/>
        </c:dLbls>
        <c:gapWidth val="59"/>
        <c:overlap val="100"/>
        <c:axId val="647512287"/>
        <c:axId val="647515567"/>
      </c:barChart>
      <c:catAx>
        <c:axId val="647512287"/>
        <c:scaling>
          <c:orientation val="minMax"/>
        </c:scaling>
        <c:delete val="1"/>
        <c:axPos val="l"/>
        <c:numFmt formatCode="General" sourceLinked="1"/>
        <c:majorTickMark val="none"/>
        <c:minorTickMark val="none"/>
        <c:tickLblPos val="nextTo"/>
        <c:crossAx val="647515567"/>
        <c:crosses val="autoZero"/>
        <c:auto val="1"/>
        <c:lblAlgn val="ctr"/>
        <c:lblOffset val="100"/>
        <c:noMultiLvlLbl val="0"/>
      </c:catAx>
      <c:valAx>
        <c:axId val="647515567"/>
        <c:scaling>
          <c:orientation val="minMax"/>
        </c:scaling>
        <c:delete val="1"/>
        <c:axPos val="b"/>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1598463300312617"/>
          <c:y val="0.78598774244985214"/>
          <c:w val="0.8138375838511237"/>
          <c:h val="7.778851794784404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MEDIA TV</a:t>
            </a:r>
            <a:r>
              <a:rPr lang="es-MX" sz="1400" baseline="0" dirty="0"/>
              <a:t> CHANNELS </a:t>
            </a:r>
            <a:r>
              <a:rPr lang="es-MX" sz="1000" baseline="0" dirty="0"/>
              <a:t>(1,950 Grp’s) </a:t>
            </a:r>
            <a:endParaRPr lang="es-MX" sz="1000" dirty="0"/>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TVC</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Sheet1!$B$2</c:f>
              <c:numCache>
                <c:formatCode>0%</c:formatCode>
                <c:ptCount val="1"/>
                <c:pt idx="0">
                  <c:v>0.575059133495329</c:v>
                </c:pt>
              </c:numCache>
            </c:numRef>
          </c:val>
          <c:extLst>
            <c:ext xmlns:c16="http://schemas.microsoft.com/office/drawing/2014/chart" uri="{C3380CC4-5D6E-409C-BE32-E72D297353CC}">
              <c16:uniqueId val="{00000000-10AE-ED47-9C50-A0928AF2087A}"/>
            </c:ext>
          </c:extLst>
        </c:ser>
        <c:ser>
          <c:idx val="1"/>
          <c:order val="1"/>
          <c:tx>
            <c:strRef>
              <c:f>Sheet1!$C$1</c:f>
              <c:strCache>
                <c:ptCount val="1"/>
                <c:pt idx="0">
                  <c:v>HCH</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Sheet1!$C$2</c:f>
              <c:numCache>
                <c:formatCode>0%</c:formatCode>
                <c:ptCount val="1"/>
                <c:pt idx="0">
                  <c:v>0.4248861228670226</c:v>
                </c:pt>
              </c:numCache>
            </c:numRef>
          </c:val>
          <c:extLst>
            <c:ext xmlns:c16="http://schemas.microsoft.com/office/drawing/2014/chart" uri="{C3380CC4-5D6E-409C-BE32-E72D297353CC}">
              <c16:uniqueId val="{00000001-579E-B641-8C80-101492BDF5F6}"/>
            </c:ext>
          </c:extLst>
        </c:ser>
        <c:dLbls>
          <c:dLblPos val="ctr"/>
          <c:showLegendKey val="0"/>
          <c:showVal val="1"/>
          <c:showCatName val="0"/>
          <c:showSerName val="0"/>
          <c:showPercent val="0"/>
          <c:showBubbleSize val="0"/>
        </c:dLbls>
        <c:gapWidth val="59"/>
        <c:overlap val="100"/>
        <c:axId val="647512287"/>
        <c:axId val="647515567"/>
      </c:barChart>
      <c:catAx>
        <c:axId val="647512287"/>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b"/>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18245400514275736"/>
          <c:y val="0.76339662285886878"/>
          <c:w val="0.25064810072469318"/>
          <c:h val="7.778851794784404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SPOT LENGHT</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1.1503812628431528E-2"/>
          <c:y val="0.14704455135999536"/>
          <c:w val="0.95205851217511228"/>
          <c:h val="0.73414318580589255"/>
        </c:manualLayout>
      </c:layout>
      <c:barChart>
        <c:barDir val="bar"/>
        <c:grouping val="percentStacked"/>
        <c:varyColors val="0"/>
        <c:ser>
          <c:idx val="0"/>
          <c:order val="0"/>
          <c:tx>
            <c:strRef>
              <c:f>Sheet1!$B$1</c:f>
              <c:strCache>
                <c:ptCount val="1"/>
                <c:pt idx="0">
                  <c:v>5'</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Sheet1!$B$2</c:f>
              <c:numCache>
                <c:formatCode>0%</c:formatCode>
                <c:ptCount val="1"/>
                <c:pt idx="0">
                  <c:v>0.337327137887724</c:v>
                </c:pt>
              </c:numCache>
            </c:numRef>
          </c:val>
          <c:extLst>
            <c:ext xmlns:c16="http://schemas.microsoft.com/office/drawing/2014/chart" uri="{C3380CC4-5D6E-409C-BE32-E72D297353CC}">
              <c16:uniqueId val="{00000000-A0B6-4331-902C-907B32E7939B}"/>
            </c:ext>
          </c:extLst>
        </c:ser>
        <c:ser>
          <c:idx val="1"/>
          <c:order val="1"/>
          <c:tx>
            <c:strRef>
              <c:f>Sheet1!$C$1</c:f>
              <c:strCache>
                <c:ptCount val="1"/>
                <c:pt idx="0">
                  <c:v>10'</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Sheet1!$C$2</c:f>
              <c:numCache>
                <c:formatCode>0%</c:formatCode>
                <c:ptCount val="1"/>
              </c:numCache>
            </c:numRef>
          </c:val>
          <c:extLst>
            <c:ext xmlns:c16="http://schemas.microsoft.com/office/drawing/2014/chart" uri="{C3380CC4-5D6E-409C-BE32-E72D297353CC}">
              <c16:uniqueId val="{00000001-A0B6-4331-902C-907B32E7939B}"/>
            </c:ext>
          </c:extLst>
        </c:ser>
        <c:ser>
          <c:idx val="2"/>
          <c:order val="2"/>
          <c:tx>
            <c:strRef>
              <c:f>Sheet1!$D$1</c:f>
              <c:strCache>
                <c:ptCount val="1"/>
                <c:pt idx="0">
                  <c:v>15'</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Sheet1!$D$2</c:f>
              <c:numCache>
                <c:formatCode>0%</c:formatCode>
                <c:ptCount val="1"/>
              </c:numCache>
            </c:numRef>
          </c:val>
          <c:extLst>
            <c:ext xmlns:c16="http://schemas.microsoft.com/office/drawing/2014/chart" uri="{C3380CC4-5D6E-409C-BE32-E72D297353CC}">
              <c16:uniqueId val="{00000002-A0B6-4331-902C-907B32E7939B}"/>
            </c:ext>
          </c:extLst>
        </c:ser>
        <c:ser>
          <c:idx val="3"/>
          <c:order val="3"/>
          <c:tx>
            <c:strRef>
              <c:f>Sheet1!$E$1</c:f>
              <c:strCache>
                <c:ptCount val="1"/>
                <c:pt idx="0">
                  <c:v>20'</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Sheet1!$E$2</c:f>
              <c:numCache>
                <c:formatCode>0%</c:formatCode>
                <c:ptCount val="1"/>
                <c:pt idx="0">
                  <c:v>0.66267286211227605</c:v>
                </c:pt>
              </c:numCache>
            </c:numRef>
          </c:val>
          <c:extLst>
            <c:ext xmlns:c16="http://schemas.microsoft.com/office/drawing/2014/chart" uri="{C3380CC4-5D6E-409C-BE32-E72D297353CC}">
              <c16:uniqueId val="{00000003-A0B6-4331-902C-907B32E7939B}"/>
            </c:ext>
          </c:extLst>
        </c:ser>
        <c:dLbls>
          <c:dLblPos val="ctr"/>
          <c:showLegendKey val="0"/>
          <c:showVal val="1"/>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out"/>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2.367356377665384E-2"/>
          <c:y val="0.77149411976734894"/>
          <c:w val="0.94529219429060596"/>
          <c:h val="7.834254939427673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Serie 1</c:v>
                </c:pt>
              </c:strCache>
            </c:strRef>
          </c:tx>
          <c:spPr>
            <a:solidFill>
              <a:schemeClr val="accent2"/>
            </a:solidFill>
            <a:ln>
              <a:noFill/>
            </a:ln>
            <a:effectLst/>
          </c:spPr>
          <c:invertIfNegative val="0"/>
          <c:dLbls>
            <c:dLbl>
              <c:idx val="5"/>
              <c:spPr>
                <a:solidFill>
                  <a:srgbClr val="C00000"/>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Abadi MT Condensed Light" panose="020B0306030101010103" pitchFamily="34" charset="77"/>
                      <a:ea typeface="+mn-ea"/>
                      <a:cs typeface="+mn-cs"/>
                    </a:defRPr>
                  </a:pPr>
                  <a:endParaRPr lang="es-HN"/>
                </a:p>
              </c:txPr>
              <c:dLblPos val="inEnd"/>
              <c:showLegendKey val="0"/>
              <c:showVal val="1"/>
              <c:showCatName val="0"/>
              <c:showSerName val="0"/>
              <c:showPercent val="0"/>
              <c:showBubbleSize val="0"/>
              <c:extLst>
                <c:ext xmlns:c16="http://schemas.microsoft.com/office/drawing/2014/chart" uri="{C3380CC4-5D6E-409C-BE32-E72D297353CC}">
                  <c16:uniqueId val="{00000005-323A-B64E-A7FE-9A48E8B010FE}"/>
                </c:ext>
              </c:extLst>
            </c:dLbl>
            <c:spPr>
              <a:solidFill>
                <a:srgbClr val="C00000"/>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MT Condensed Light" panose="020B0306030101010103" pitchFamily="34" charset="77"/>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X Ray Dol</c:v>
                </c:pt>
                <c:pt idx="1">
                  <c:v>Aliviol Migraña</c:v>
                </c:pt>
                <c:pt idx="2">
                  <c:v>Dolo Neurobión</c:v>
                </c:pt>
                <c:pt idx="3">
                  <c:v>Vitaflenaco</c:v>
                </c:pt>
                <c:pt idx="4">
                  <c:v>Delor Extraf</c:v>
                </c:pt>
                <c:pt idx="5">
                  <c:v>Iboprodol</c:v>
                </c:pt>
                <c:pt idx="6">
                  <c:v>Delor Flex</c:v>
                </c:pt>
                <c:pt idx="7">
                  <c:v>Panadol Ultra</c:v>
                </c:pt>
                <c:pt idx="8">
                  <c:v>Acetam Bayer</c:v>
                </c:pt>
                <c:pt idx="9">
                  <c:v>Milagrosa Adulto</c:v>
                </c:pt>
                <c:pt idx="10">
                  <c:v>Aliviol Flex</c:v>
                </c:pt>
                <c:pt idx="11">
                  <c:v>Aleve</c:v>
                </c:pt>
                <c:pt idx="12">
                  <c:v>Dorival</c:v>
                </c:pt>
              </c:strCache>
            </c:strRef>
          </c:cat>
          <c:val>
            <c:numRef>
              <c:f>Hoja1!$B$2:$B$14</c:f>
              <c:numCache>
                <c:formatCode>0,\K</c:formatCode>
                <c:ptCount val="13"/>
                <c:pt idx="0">
                  <c:v>199141.37</c:v>
                </c:pt>
                <c:pt idx="1">
                  <c:v>170157.07</c:v>
                </c:pt>
                <c:pt idx="2">
                  <c:v>162201.46</c:v>
                </c:pt>
                <c:pt idx="3">
                  <c:v>162120.54</c:v>
                </c:pt>
                <c:pt idx="4">
                  <c:v>106955.59</c:v>
                </c:pt>
                <c:pt idx="5">
                  <c:v>102583.54</c:v>
                </c:pt>
                <c:pt idx="6">
                  <c:v>94046</c:v>
                </c:pt>
                <c:pt idx="7">
                  <c:v>77964</c:v>
                </c:pt>
                <c:pt idx="8">
                  <c:v>68056</c:v>
                </c:pt>
                <c:pt idx="9">
                  <c:v>64209</c:v>
                </c:pt>
                <c:pt idx="10">
                  <c:v>62868</c:v>
                </c:pt>
                <c:pt idx="11">
                  <c:v>51952.32</c:v>
                </c:pt>
                <c:pt idx="12">
                  <c:v>9155.89</c:v>
                </c:pt>
              </c:numCache>
            </c:numRef>
          </c:val>
          <c:extLst>
            <c:ext xmlns:c16="http://schemas.microsoft.com/office/drawing/2014/chart" uri="{C3380CC4-5D6E-409C-BE32-E72D297353CC}">
              <c16:uniqueId val="{00000000-323A-B64E-A7FE-9A48E8B010FE}"/>
            </c:ext>
          </c:extLst>
        </c:ser>
        <c:dLbls>
          <c:showLegendKey val="0"/>
          <c:showVal val="0"/>
          <c:showCatName val="0"/>
          <c:showSerName val="0"/>
          <c:showPercent val="0"/>
          <c:showBubbleSize val="0"/>
        </c:dLbls>
        <c:gapWidth val="45"/>
        <c:axId val="1467663760"/>
        <c:axId val="1467665408"/>
      </c:barChart>
      <c:catAx>
        <c:axId val="14676637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badi MT Condensed Light" panose="020B0306030101010103" pitchFamily="34" charset="77"/>
                <a:ea typeface="+mn-ea"/>
                <a:cs typeface="+mn-cs"/>
              </a:defRPr>
            </a:pPr>
            <a:endParaRPr lang="es-HN"/>
          </a:p>
        </c:txPr>
        <c:crossAx val="1467665408"/>
        <c:crosses val="autoZero"/>
        <c:auto val="1"/>
        <c:lblAlgn val="ctr"/>
        <c:lblOffset val="100"/>
        <c:noMultiLvlLbl val="0"/>
      </c:catAx>
      <c:valAx>
        <c:axId val="1467665408"/>
        <c:scaling>
          <c:orientation val="minMax"/>
        </c:scaling>
        <c:delete val="1"/>
        <c:axPos val="t"/>
        <c:numFmt formatCode="0,\K" sourceLinked="1"/>
        <c:majorTickMark val="none"/>
        <c:minorTickMark val="none"/>
        <c:tickLblPos val="nextTo"/>
        <c:crossAx val="1467663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s-CR" sz="1400" dirty="0">
                <a:solidFill>
                  <a:schemeClr val="tx1"/>
                </a:solidFill>
              </a:rPr>
              <a:t>SOI-SOV</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3.8989989460924718E-2"/>
          <c:y val="0.1386697829752874"/>
          <c:w val="0.9288227884557565"/>
          <c:h val="0.67957603031925862"/>
        </c:manualLayout>
      </c:layout>
      <c:barChart>
        <c:barDir val="col"/>
        <c:grouping val="clustered"/>
        <c:varyColors val="0"/>
        <c:ser>
          <c:idx val="0"/>
          <c:order val="0"/>
          <c:tx>
            <c:strRef>
              <c:f>Hoja1!$B$1</c:f>
              <c:strCache>
                <c:ptCount val="1"/>
                <c:pt idx="0">
                  <c:v>SOI</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2"/>
              <c:layout>
                <c:manualLayout>
                  <c:x val="-3.5690350871197423E-17"/>
                  <c:y val="8.71998813532322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D0-497D-81BA-2AD4B7BE6749}"/>
                </c:ext>
              </c:extLst>
            </c:dLbl>
            <c:dLbl>
              <c:idx val="4"/>
              <c:layout>
                <c:manualLayout>
                  <c:x val="-9.7338445006845062E-3"/>
                  <c:y val="4.35999406766161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X Ray Dol</c:v>
                </c:pt>
                <c:pt idx="1">
                  <c:v>Dolo Neurobión</c:v>
                </c:pt>
                <c:pt idx="2">
                  <c:v>Vitaflenaco</c:v>
                </c:pt>
                <c:pt idx="3">
                  <c:v>Delor Extraf</c:v>
                </c:pt>
                <c:pt idx="4">
                  <c:v>Delo Flex</c:v>
                </c:pt>
                <c:pt idx="5">
                  <c:v>Iboprodol</c:v>
                </c:pt>
                <c:pt idx="6">
                  <c:v>Acetaminofen Bayer</c:v>
                </c:pt>
                <c:pt idx="7">
                  <c:v>Panadol Ultra</c:v>
                </c:pt>
                <c:pt idx="8">
                  <c:v>Dolodol</c:v>
                </c:pt>
                <c:pt idx="9">
                  <c:v>Artribion</c:v>
                </c:pt>
                <c:pt idx="10">
                  <c:v>Aleve</c:v>
                </c:pt>
                <c:pt idx="11">
                  <c:v>Dolo Flex</c:v>
                </c:pt>
                <c:pt idx="12">
                  <c:v>Dorival</c:v>
                </c:pt>
              </c:strCache>
            </c:strRef>
          </c:cat>
          <c:val>
            <c:numRef>
              <c:f>Hoja1!$B$2:$B$14</c:f>
              <c:numCache>
                <c:formatCode>0%</c:formatCode>
                <c:ptCount val="13"/>
                <c:pt idx="0">
                  <c:v>0.19826746024007921</c:v>
                </c:pt>
                <c:pt idx="1">
                  <c:v>0.15152287085600255</c:v>
                </c:pt>
                <c:pt idx="2">
                  <c:v>0.14983677956330768</c:v>
                </c:pt>
                <c:pt idx="3">
                  <c:v>0.10648627887159266</c:v>
                </c:pt>
                <c:pt idx="4">
                  <c:v>9.3633676499656621E-2</c:v>
                </c:pt>
                <c:pt idx="5">
                  <c:v>8.4815921464076113E-2</c:v>
                </c:pt>
                <c:pt idx="6">
                  <c:v>6.3556301047362054E-2</c:v>
                </c:pt>
                <c:pt idx="7">
                  <c:v>5.4292529591353417E-2</c:v>
                </c:pt>
                <c:pt idx="8">
                  <c:v>3.7210580503893982E-2</c:v>
                </c:pt>
                <c:pt idx="9">
                  <c:v>1.961496672182492E-2</c:v>
                </c:pt>
                <c:pt idx="10">
                  <c:v>1.4929971831731087E-2</c:v>
                </c:pt>
                <c:pt idx="11">
                  <c:v>9.2504447885647986E-3</c:v>
                </c:pt>
                <c:pt idx="12">
                  <c:v>9.1157135993305619E-3</c:v>
                </c:pt>
              </c:numCache>
            </c:numRef>
          </c:val>
          <c:extLst>
            <c:ext xmlns:c16="http://schemas.microsoft.com/office/drawing/2014/chart" uri="{C3380CC4-5D6E-409C-BE32-E72D297353CC}">
              <c16:uniqueId val="{00000002-34D0-497D-81BA-2AD4B7BE6749}"/>
            </c:ext>
          </c:extLst>
        </c:ser>
        <c:ser>
          <c:idx val="1"/>
          <c:order val="1"/>
          <c:tx>
            <c:strRef>
              <c:f>Hoja1!$C$1</c:f>
              <c:strCache>
                <c:ptCount val="1"/>
                <c:pt idx="0">
                  <c:v>SOV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1.362738230095819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D0-497D-81BA-2AD4B7BE6749}"/>
                </c:ext>
              </c:extLst>
            </c:dLbl>
            <c:dLbl>
              <c:idx val="1"/>
              <c:layout>
                <c:manualLayout>
                  <c:x val="1.168061340082132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D0-497D-81BA-2AD4B7BE6749}"/>
                </c:ext>
              </c:extLst>
            </c:dLbl>
            <c:dLbl>
              <c:idx val="2"/>
              <c:layout>
                <c:manualLayout>
                  <c:x val="1.3627382300958208E-2"/>
                  <c:y val="-4.35999406766169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D0-497D-81BA-2AD4B7BE6749}"/>
                </c:ext>
              </c:extLst>
            </c:dLbl>
            <c:dLbl>
              <c:idx val="3"/>
              <c:layout>
                <c:manualLayout>
                  <c:x val="1.557415120109502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X Ray Dol</c:v>
                </c:pt>
                <c:pt idx="1">
                  <c:v>Dolo Neurobión</c:v>
                </c:pt>
                <c:pt idx="2">
                  <c:v>Vitaflenaco</c:v>
                </c:pt>
                <c:pt idx="3">
                  <c:v>Delor Extraf</c:v>
                </c:pt>
                <c:pt idx="4">
                  <c:v>Delo Flex</c:v>
                </c:pt>
                <c:pt idx="5">
                  <c:v>Iboprodol</c:v>
                </c:pt>
                <c:pt idx="6">
                  <c:v>Acetaminofen Bayer</c:v>
                </c:pt>
                <c:pt idx="7">
                  <c:v>Panadol Ultra</c:v>
                </c:pt>
                <c:pt idx="8">
                  <c:v>Dolodol</c:v>
                </c:pt>
                <c:pt idx="9">
                  <c:v>Artribion</c:v>
                </c:pt>
                <c:pt idx="10">
                  <c:v>Aleve</c:v>
                </c:pt>
                <c:pt idx="11">
                  <c:v>Dolo Flex</c:v>
                </c:pt>
                <c:pt idx="12">
                  <c:v>Dorival</c:v>
                </c:pt>
              </c:strCache>
            </c:strRef>
          </c:cat>
          <c:val>
            <c:numRef>
              <c:f>Hoja1!$C$2:$C$14</c:f>
              <c:numCache>
                <c:formatCode>0%</c:formatCode>
                <c:ptCount val="13"/>
                <c:pt idx="0">
                  <c:v>0.21246423462409725</c:v>
                </c:pt>
                <c:pt idx="1">
                  <c:v>0.14853489618601712</c:v>
                </c:pt>
                <c:pt idx="2">
                  <c:v>0.1151722513981133</c:v>
                </c:pt>
                <c:pt idx="3">
                  <c:v>7.3855126382783007E-2</c:v>
                </c:pt>
                <c:pt idx="4">
                  <c:v>6.0644315270138999E-2</c:v>
                </c:pt>
                <c:pt idx="5">
                  <c:v>3.8390498836269528E-2</c:v>
                </c:pt>
                <c:pt idx="6">
                  <c:v>9.2903242190039592E-2</c:v>
                </c:pt>
                <c:pt idx="7">
                  <c:v>7.1591666136302787E-2</c:v>
                </c:pt>
                <c:pt idx="8">
                  <c:v>5.2510401649375524E-2</c:v>
                </c:pt>
                <c:pt idx="9">
                  <c:v>2.9949151980573588E-2</c:v>
                </c:pt>
                <c:pt idx="10">
                  <c:v>3.9529709954627866E-2</c:v>
                </c:pt>
                <c:pt idx="11">
                  <c:v>1.0124328023163995E-3</c:v>
                </c:pt>
                <c:pt idx="12">
                  <c:v>3.9527955022948202E-2</c:v>
                </c:pt>
              </c:numCache>
            </c:numRef>
          </c:val>
          <c:extLst>
            <c:ext xmlns:c16="http://schemas.microsoft.com/office/drawing/2014/chart" uri="{C3380CC4-5D6E-409C-BE32-E72D297353CC}">
              <c16:uniqueId val="{00000007-34D0-497D-81BA-2AD4B7BE6749}"/>
            </c:ext>
          </c:extLst>
        </c:ser>
        <c:dLbls>
          <c:showLegendKey val="0"/>
          <c:showVal val="0"/>
          <c:showCatName val="0"/>
          <c:showSerName val="0"/>
          <c:showPercent val="0"/>
          <c:showBubbleSize val="0"/>
        </c:dLbls>
        <c:gapWidth val="150"/>
        <c:axId val="350521320"/>
        <c:axId val="350519752"/>
      </c:barChart>
      <c:lineChart>
        <c:grouping val="standard"/>
        <c:varyColors val="0"/>
        <c:ser>
          <c:idx val="2"/>
          <c:order val="2"/>
          <c:tx>
            <c:strRef>
              <c:f>Hoja1!$D$1</c:f>
              <c:strCache>
                <c:ptCount val="1"/>
                <c:pt idx="0">
                  <c:v>I.E.</c:v>
                </c:pt>
              </c:strCache>
            </c:strRef>
          </c:tx>
          <c:spPr>
            <a:ln w="34925" cap="rnd">
              <a:solidFill>
                <a:schemeClr val="accent6"/>
              </a:solidFill>
              <a:round/>
            </a:ln>
            <a:effectLst>
              <a:outerShdw blurRad="57150" dist="19050" dir="5400000" algn="ctr" rotWithShape="0">
                <a:srgbClr val="000000">
                  <a:alpha val="63000"/>
                </a:srgbClr>
              </a:outerShdw>
            </a:effectLst>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anchor="ctr" anchorCtr="1"/>
              <a:lstStyle/>
              <a:p>
                <a:pPr>
                  <a:defRPr sz="90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X Ray Dol</c:v>
                </c:pt>
                <c:pt idx="1">
                  <c:v>Dolo Neurobión</c:v>
                </c:pt>
                <c:pt idx="2">
                  <c:v>Vitaflenaco</c:v>
                </c:pt>
                <c:pt idx="3">
                  <c:v>Delor Extraf</c:v>
                </c:pt>
                <c:pt idx="4">
                  <c:v>Delo Flex</c:v>
                </c:pt>
                <c:pt idx="5">
                  <c:v>Iboprodol</c:v>
                </c:pt>
                <c:pt idx="6">
                  <c:v>Acetaminofen Bayer</c:v>
                </c:pt>
                <c:pt idx="7">
                  <c:v>Panadol Ultra</c:v>
                </c:pt>
                <c:pt idx="8">
                  <c:v>Dolodol</c:v>
                </c:pt>
                <c:pt idx="9">
                  <c:v>Artribion</c:v>
                </c:pt>
                <c:pt idx="10">
                  <c:v>Aleve</c:v>
                </c:pt>
                <c:pt idx="11">
                  <c:v>Dolo Flex</c:v>
                </c:pt>
                <c:pt idx="12">
                  <c:v>Dorival</c:v>
                </c:pt>
              </c:strCache>
            </c:strRef>
          </c:cat>
          <c:val>
            <c:numRef>
              <c:f>Hoja1!$D$2:$D$14</c:f>
              <c:numCache>
                <c:formatCode>0.00</c:formatCode>
                <c:ptCount val="13"/>
                <c:pt idx="0">
                  <c:v>1.0716041571664223</c:v>
                </c:pt>
                <c:pt idx="1">
                  <c:v>0.98028037184680183</c:v>
                </c:pt>
                <c:pt idx="2">
                  <c:v>0.7686514067759429</c:v>
                </c:pt>
                <c:pt idx="3">
                  <c:v>0.69356472181586704</c:v>
                </c:pt>
                <c:pt idx="4">
                  <c:v>0.64767632263549324</c:v>
                </c:pt>
                <c:pt idx="5">
                  <c:v>0.45263316336815218</c:v>
                </c:pt>
                <c:pt idx="6">
                  <c:v>1.4617471542405882</c:v>
                </c:pt>
                <c:pt idx="7">
                  <c:v>1.3186283025520404</c:v>
                </c:pt>
                <c:pt idx="8">
                  <c:v>1.4111685692159641</c:v>
                </c:pt>
                <c:pt idx="9">
                  <c:v>1.5268520413674811</c:v>
                </c:pt>
                <c:pt idx="10">
                  <c:v>2.6476747846646478</c:v>
                </c:pt>
                <c:pt idx="11">
                  <c:v>0.10944693206189904</c:v>
                </c:pt>
                <c:pt idx="12">
                  <c:v>4.3362436294456472</c:v>
                </c:pt>
              </c:numCache>
            </c:numRef>
          </c:val>
          <c:smooth val="0"/>
          <c:extLst>
            <c:ext xmlns:c16="http://schemas.microsoft.com/office/drawing/2014/chart" uri="{C3380CC4-5D6E-409C-BE32-E72D297353CC}">
              <c16:uniqueId val="{00000008-34D0-497D-81BA-2AD4B7BE6749}"/>
            </c:ext>
          </c:extLst>
        </c:ser>
        <c:dLbls>
          <c:showLegendKey val="0"/>
          <c:showVal val="0"/>
          <c:showCatName val="0"/>
          <c:showSerName val="0"/>
          <c:showPercent val="0"/>
          <c:showBubbleSize val="0"/>
        </c:dLbls>
        <c:marker val="1"/>
        <c:smooth val="0"/>
        <c:axId val="350516224"/>
        <c:axId val="350522496"/>
      </c:lineChart>
      <c:catAx>
        <c:axId val="3505213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5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9752"/>
        <c:crosses val="autoZero"/>
        <c:auto val="1"/>
        <c:lblAlgn val="ctr"/>
        <c:lblOffset val="100"/>
        <c:noMultiLvlLbl val="0"/>
      </c:catAx>
      <c:valAx>
        <c:axId val="350519752"/>
        <c:scaling>
          <c:orientation val="minMax"/>
          <c:max val="0.2"/>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21320"/>
        <c:crosses val="autoZero"/>
        <c:crossBetween val="between"/>
      </c:valAx>
      <c:valAx>
        <c:axId val="350522496"/>
        <c:scaling>
          <c:orientation val="minMax"/>
          <c:min val="0"/>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6224"/>
        <c:crosses val="max"/>
        <c:crossBetween val="between"/>
      </c:valAx>
      <c:catAx>
        <c:axId val="350516224"/>
        <c:scaling>
          <c:orientation val="minMax"/>
        </c:scaling>
        <c:delete val="1"/>
        <c:axPos val="b"/>
        <c:numFmt formatCode="General" sourceLinked="1"/>
        <c:majorTickMark val="none"/>
        <c:minorTickMark val="none"/>
        <c:tickLblPos val="nextTo"/>
        <c:crossAx val="35052249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900">
          <a:latin typeface="Abadi" panose="020B0604020104020204" pitchFamily="34" charset="0"/>
        </a:defRPr>
      </a:pPr>
      <a:endParaRPr lang="es-H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r>
              <a:rPr lang="es-CR" sz="1400" b="1" dirty="0"/>
              <a:t>SEASONALITY</a:t>
            </a:r>
          </a:p>
        </c:rich>
      </c:tx>
      <c:layout>
        <c:manualLayout>
          <c:xMode val="edge"/>
          <c:yMode val="edge"/>
          <c:x val="0.42616885446427405"/>
          <c:y val="2.231600933523771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7.5695866818642696E-2"/>
          <c:y val="0.19662278534839772"/>
          <c:w val="0.92388468586498484"/>
          <c:h val="0.5187742946515671"/>
        </c:manualLayout>
      </c:layout>
      <c:lineChart>
        <c:grouping val="standard"/>
        <c:varyColors val="0"/>
        <c:ser>
          <c:idx val="0"/>
          <c:order val="0"/>
          <c:tx>
            <c:strRef>
              <c:f>Hoja1!$B$1</c:f>
              <c:strCache>
                <c:ptCount val="1"/>
                <c:pt idx="0">
                  <c:v>Aliviol Migraña</c:v>
                </c:pt>
              </c:strCache>
            </c:strRef>
          </c:tx>
          <c:spPr>
            <a:ln w="28575" cap="rnd">
              <a:solidFill>
                <a:schemeClr val="accent2"/>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Hoja1!$B$2:$B$13</c:f>
              <c:numCache>
                <c:formatCode>\$0,\k</c:formatCode>
                <c:ptCount val="12"/>
                <c:pt idx="0">
                  <c:v>65252.197160854768</c:v>
                </c:pt>
                <c:pt idx="1">
                  <c:v>49813.348529102739</c:v>
                </c:pt>
                <c:pt idx="2">
                  <c:v>55091.53</c:v>
                </c:pt>
              </c:numCache>
            </c:numRef>
          </c:val>
          <c:smooth val="0"/>
          <c:extLst>
            <c:ext xmlns:c16="http://schemas.microsoft.com/office/drawing/2014/chart" uri="{C3380CC4-5D6E-409C-BE32-E72D297353CC}">
              <c16:uniqueId val="{00000000-8DAC-401A-B387-C3368003BCAF}"/>
            </c:ext>
          </c:extLst>
        </c:ser>
        <c:ser>
          <c:idx val="1"/>
          <c:order val="1"/>
          <c:tx>
            <c:strRef>
              <c:f>Hoja1!$C$1</c:f>
              <c:strCache>
                <c:ptCount val="1"/>
                <c:pt idx="0">
                  <c:v>Dolo Neurobion</c:v>
                </c:pt>
              </c:strCache>
            </c:strRef>
          </c:tx>
          <c:spPr>
            <a:ln w="28575" cap="rnd">
              <a:solidFill>
                <a:srgbClr val="002060"/>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Hoja1!$C$2:$C$13</c:f>
              <c:numCache>
                <c:formatCode>\$0,\k</c:formatCode>
                <c:ptCount val="12"/>
                <c:pt idx="0">
                  <c:v>49529.780306836132</c:v>
                </c:pt>
                <c:pt idx="1">
                  <c:v>52468.289177335064</c:v>
                </c:pt>
                <c:pt idx="2">
                  <c:v>60203.39</c:v>
                </c:pt>
              </c:numCache>
            </c:numRef>
          </c:val>
          <c:smooth val="0"/>
          <c:extLst>
            <c:ext xmlns:c16="http://schemas.microsoft.com/office/drawing/2014/chart" uri="{C3380CC4-5D6E-409C-BE32-E72D297353CC}">
              <c16:uniqueId val="{00000001-8DAC-401A-B387-C3368003BCAF}"/>
            </c:ext>
          </c:extLst>
        </c:ser>
        <c:ser>
          <c:idx val="2"/>
          <c:order val="2"/>
          <c:tx>
            <c:strRef>
              <c:f>Hoja1!$D$1</c:f>
              <c:strCache>
                <c:ptCount val="1"/>
                <c:pt idx="0">
                  <c:v>X Ray Dol</c:v>
                </c:pt>
              </c:strCache>
            </c:strRef>
          </c:tx>
          <c:spPr>
            <a:ln w="28575" cap="rnd">
              <a:solidFill>
                <a:srgbClr val="7030A0"/>
              </a:solidFill>
              <a:round/>
            </a:ln>
            <a:effectLst/>
          </c:spPr>
          <c:marker>
            <c:symbol val="circle"/>
            <c:size val="5"/>
            <c:spPr>
              <a:noFill/>
              <a:ln w="9525">
                <a:solidFill>
                  <a:schemeClr val="accent6"/>
                </a:solidFill>
              </a:ln>
              <a:effectLst/>
            </c:spPr>
          </c:marker>
          <c:dPt>
            <c:idx val="0"/>
            <c:marker>
              <c:symbol val="none"/>
            </c:marker>
            <c:bubble3D val="0"/>
            <c:extLst>
              <c:ext xmlns:c16="http://schemas.microsoft.com/office/drawing/2014/chart" uri="{C3380CC4-5D6E-409C-BE32-E72D297353CC}">
                <c16:uniqueId val="{00000001-A16C-844D-B004-79C36A4CE12B}"/>
              </c:ext>
            </c:extLst>
          </c:dPt>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Hoja1!$D$2:$D$13</c:f>
              <c:numCache>
                <c:formatCode>\$0,\k</c:formatCode>
                <c:ptCount val="12"/>
                <c:pt idx="0">
                  <c:v>0</c:v>
                </c:pt>
                <c:pt idx="1">
                  <c:v>84169.877589079013</c:v>
                </c:pt>
                <c:pt idx="2">
                  <c:v>114971.39</c:v>
                </c:pt>
              </c:numCache>
            </c:numRef>
          </c:val>
          <c:smooth val="0"/>
          <c:extLst>
            <c:ext xmlns:c16="http://schemas.microsoft.com/office/drawing/2014/chart" uri="{C3380CC4-5D6E-409C-BE32-E72D297353CC}">
              <c16:uniqueId val="{00000002-8DAC-401A-B387-C3368003BCAF}"/>
            </c:ext>
          </c:extLst>
        </c:ser>
        <c:ser>
          <c:idx val="3"/>
          <c:order val="3"/>
          <c:tx>
            <c:strRef>
              <c:f>Hoja1!$E$1</c:f>
              <c:strCache>
                <c:ptCount val="1"/>
                <c:pt idx="0">
                  <c:v>Delor Extraf</c:v>
                </c:pt>
              </c:strCache>
            </c:strRef>
          </c:tx>
          <c:spPr>
            <a:ln w="28575" cap="rnd">
              <a:solidFill>
                <a:schemeClr val="accent2">
                  <a:lumMod val="60000"/>
                </a:schemeClr>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Hoja1!$E$2:$E$13</c:f>
              <c:numCache>
                <c:formatCode>\$0,\k</c:formatCode>
                <c:ptCount val="12"/>
                <c:pt idx="0">
                  <c:v>37624.948143007954</c:v>
                </c:pt>
                <c:pt idx="1">
                  <c:v>36629.909751891311</c:v>
                </c:pt>
                <c:pt idx="2">
                  <c:v>32700.73</c:v>
                </c:pt>
              </c:numCache>
            </c:numRef>
          </c:val>
          <c:smooth val="0"/>
          <c:extLst>
            <c:ext xmlns:c16="http://schemas.microsoft.com/office/drawing/2014/chart" uri="{C3380CC4-5D6E-409C-BE32-E72D297353CC}">
              <c16:uniqueId val="{00000003-8DAC-401A-B387-C3368003BCAF}"/>
            </c:ext>
          </c:extLst>
        </c:ser>
        <c:ser>
          <c:idx val="4"/>
          <c:order val="4"/>
          <c:tx>
            <c:strRef>
              <c:f>Hoja1!$F$1</c:f>
              <c:strCache>
                <c:ptCount val="1"/>
                <c:pt idx="0">
                  <c:v>Panadol Ultra</c:v>
                </c:pt>
              </c:strCache>
            </c:strRef>
          </c:tx>
          <c:spPr>
            <a:ln w="28575" cap="rnd">
              <a:solidFill>
                <a:srgbClr val="C00000"/>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Hoja1!$F$2:$F$13</c:f>
              <c:numCache>
                <c:formatCode>\$0,\k</c:formatCode>
                <c:ptCount val="12"/>
                <c:pt idx="0">
                  <c:v>4020.2366530579602</c:v>
                </c:pt>
                <c:pt idx="1">
                  <c:v>65872.648725257051</c:v>
                </c:pt>
                <c:pt idx="2">
                  <c:v>8071.5</c:v>
                </c:pt>
              </c:numCache>
            </c:numRef>
          </c:val>
          <c:smooth val="0"/>
          <c:extLst>
            <c:ext xmlns:c16="http://schemas.microsoft.com/office/drawing/2014/chart" uri="{C3380CC4-5D6E-409C-BE32-E72D297353CC}">
              <c16:uniqueId val="{00000004-8DAC-401A-B387-C3368003BCAF}"/>
            </c:ext>
          </c:extLst>
        </c:ser>
        <c:ser>
          <c:idx val="5"/>
          <c:order val="5"/>
          <c:tx>
            <c:strRef>
              <c:f>Hoja1!$G$1</c:f>
              <c:strCache>
                <c:ptCount val="1"/>
                <c:pt idx="0">
                  <c:v>Vitaflenaco</c:v>
                </c:pt>
              </c:strCache>
            </c:strRef>
          </c:tx>
          <c:spPr>
            <a:ln w="28575" cap="rnd">
              <a:solidFill>
                <a:schemeClr val="accent6"/>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Hoja1!$G$2:$G$13</c:f>
              <c:numCache>
                <c:formatCode>\$0,\k</c:formatCode>
                <c:ptCount val="12"/>
                <c:pt idx="0">
                  <c:v>53041.16148399996</c:v>
                </c:pt>
                <c:pt idx="1">
                  <c:v>15249.515446464371</c:v>
                </c:pt>
                <c:pt idx="2">
                  <c:v>93829.87</c:v>
                </c:pt>
              </c:numCache>
            </c:numRef>
          </c:val>
          <c:smooth val="0"/>
          <c:extLst>
            <c:ext xmlns:c16="http://schemas.microsoft.com/office/drawing/2014/chart" uri="{C3380CC4-5D6E-409C-BE32-E72D297353CC}">
              <c16:uniqueId val="{00000001-5681-974A-9F41-B9084A911202}"/>
            </c:ext>
          </c:extLst>
        </c:ser>
        <c:ser>
          <c:idx val="6"/>
          <c:order val="6"/>
          <c:tx>
            <c:strRef>
              <c:f>Hoja1!$H$1</c:f>
              <c:strCache>
                <c:ptCount val="1"/>
                <c:pt idx="0">
                  <c:v>Delor Flex</c:v>
                </c:pt>
              </c:strCache>
            </c:strRef>
          </c:tx>
          <c:spPr>
            <a:ln w="28575" cap="rnd">
              <a:solidFill>
                <a:srgbClr val="FF0000"/>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Hoja1!$H$2:$H$13</c:f>
              <c:numCache>
                <c:formatCode>\$0,\k</c:formatCode>
                <c:ptCount val="12"/>
                <c:pt idx="0">
                  <c:v>32157.426294849134</c:v>
                </c:pt>
                <c:pt idx="1">
                  <c:v>31902.973185573184</c:v>
                </c:pt>
                <c:pt idx="2">
                  <c:v>29985.94</c:v>
                </c:pt>
              </c:numCache>
            </c:numRef>
          </c:val>
          <c:smooth val="0"/>
          <c:extLst>
            <c:ext xmlns:c16="http://schemas.microsoft.com/office/drawing/2014/chart" uri="{C3380CC4-5D6E-409C-BE32-E72D297353CC}">
              <c16:uniqueId val="{00000002-5681-974A-9F41-B9084A911202}"/>
            </c:ext>
          </c:extLst>
        </c:ser>
        <c:ser>
          <c:idx val="7"/>
          <c:order val="7"/>
          <c:tx>
            <c:strRef>
              <c:f>Hoja1!$I$1</c:f>
              <c:strCache>
                <c:ptCount val="1"/>
                <c:pt idx="0">
                  <c:v>Acetaminofen Bayer</c:v>
                </c:pt>
              </c:strCache>
            </c:strRef>
          </c:tx>
          <c:spPr>
            <a:ln w="28575" cap="rnd">
              <a:solidFill>
                <a:srgbClr val="00B0F0"/>
              </a:solidFill>
              <a:round/>
            </a:ln>
            <a:effectLst/>
          </c:spPr>
          <c:marker>
            <c:symbol val="circle"/>
            <c:size val="5"/>
            <c:spPr>
              <a:solidFill>
                <a:srgbClr val="00B0F0"/>
              </a:solidFill>
              <a:ln w="9525">
                <a:solidFill>
                  <a:srgbClr val="00B0F0"/>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Hoja1!$I$2:$I$13</c:f>
              <c:numCache>
                <c:formatCode>\$0,\k</c:formatCode>
                <c:ptCount val="12"/>
                <c:pt idx="0">
                  <c:v>54577.702385029712</c:v>
                </c:pt>
                <c:pt idx="1">
                  <c:v>2833.0515208222505</c:v>
                </c:pt>
                <c:pt idx="2">
                  <c:v>10645</c:v>
                </c:pt>
              </c:numCache>
            </c:numRef>
          </c:val>
          <c:smooth val="0"/>
          <c:extLst>
            <c:ext xmlns:c16="http://schemas.microsoft.com/office/drawing/2014/chart" uri="{C3380CC4-5D6E-409C-BE32-E72D297353CC}">
              <c16:uniqueId val="{00000001-351E-7A43-BFB2-595F7AE92FFE}"/>
            </c:ext>
          </c:extLst>
        </c:ser>
        <c:ser>
          <c:idx val="8"/>
          <c:order val="8"/>
          <c:tx>
            <c:strRef>
              <c:f>Hoja1!$J$1</c:f>
              <c:strCache>
                <c:ptCount val="1"/>
                <c:pt idx="0">
                  <c:v>Aliviol Flex</c:v>
                </c:pt>
              </c:strCache>
            </c:strRef>
          </c:tx>
          <c:spPr>
            <a:ln w="28575" cap="rnd">
              <a:solidFill>
                <a:schemeClr val="accent6">
                  <a:lumMod val="80000"/>
                  <a:lumOff val="20000"/>
                </a:schemeClr>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Hoja1!$J$2:$J$13</c:f>
              <c:numCache>
                <c:formatCode>\$0,\k</c:formatCode>
                <c:ptCount val="12"/>
                <c:pt idx="0">
                  <c:v>25189.760584484571</c:v>
                </c:pt>
                <c:pt idx="1">
                  <c:v>18014.322304503385</c:v>
                </c:pt>
                <c:pt idx="2">
                  <c:v>19663.59</c:v>
                </c:pt>
              </c:numCache>
            </c:numRef>
          </c:val>
          <c:smooth val="0"/>
          <c:extLst>
            <c:ext xmlns:c16="http://schemas.microsoft.com/office/drawing/2014/chart" uri="{C3380CC4-5D6E-409C-BE32-E72D297353CC}">
              <c16:uniqueId val="{00000002-351E-7A43-BFB2-595F7AE92FFE}"/>
            </c:ext>
          </c:extLst>
        </c:ser>
        <c:ser>
          <c:idx val="9"/>
          <c:order val="9"/>
          <c:tx>
            <c:strRef>
              <c:f>Hoja1!$K$1</c:f>
              <c:strCache>
                <c:ptCount val="1"/>
                <c:pt idx="0">
                  <c:v>Iboprodol</c:v>
                </c:pt>
              </c:strCache>
            </c:strRef>
          </c:tx>
          <c:spPr>
            <a:ln w="28575" cap="rnd">
              <a:solidFill>
                <a:schemeClr val="accent2">
                  <a:lumMod val="80000"/>
                </a:schemeClr>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Hoja1!$K$2:$K$13</c:f>
              <c:numCache>
                <c:formatCode>\$0,\k</c:formatCode>
                <c:ptCount val="12"/>
                <c:pt idx="0">
                  <c:v>14604.829416891858</c:v>
                </c:pt>
                <c:pt idx="1">
                  <c:v>26872.34539413817</c:v>
                </c:pt>
                <c:pt idx="2">
                  <c:v>61106.37</c:v>
                </c:pt>
              </c:numCache>
            </c:numRef>
          </c:val>
          <c:smooth val="0"/>
          <c:extLst>
            <c:ext xmlns:c16="http://schemas.microsoft.com/office/drawing/2014/chart" uri="{C3380CC4-5D6E-409C-BE32-E72D297353CC}">
              <c16:uniqueId val="{00000003-351E-7A43-BFB2-595F7AE92FFE}"/>
            </c:ext>
          </c:extLst>
        </c:ser>
        <c:ser>
          <c:idx val="10"/>
          <c:order val="10"/>
          <c:tx>
            <c:strRef>
              <c:f>Hoja1!$L$1</c:f>
              <c:strCache>
                <c:ptCount val="1"/>
                <c:pt idx="0">
                  <c:v>Milagrosa Adultos</c:v>
                </c:pt>
              </c:strCache>
            </c:strRef>
          </c:tx>
          <c:spPr>
            <a:ln w="28575" cap="rnd">
              <a:solidFill>
                <a:schemeClr val="accent4">
                  <a:lumMod val="80000"/>
                </a:schemeClr>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Hoja1!$L$2:$L$13</c:f>
              <c:numCache>
                <c:formatCode>\$0,\k</c:formatCode>
                <c:ptCount val="12"/>
                <c:pt idx="0">
                  <c:v>22896.655498801105</c:v>
                </c:pt>
                <c:pt idx="1">
                  <c:v>17347.265723637251</c:v>
                </c:pt>
                <c:pt idx="2">
                  <c:v>23965.63</c:v>
                </c:pt>
              </c:numCache>
            </c:numRef>
          </c:val>
          <c:smooth val="0"/>
          <c:extLst>
            <c:ext xmlns:c16="http://schemas.microsoft.com/office/drawing/2014/chart" uri="{C3380CC4-5D6E-409C-BE32-E72D297353CC}">
              <c16:uniqueId val="{00000004-351E-7A43-BFB2-595F7AE92FFE}"/>
            </c:ext>
          </c:extLst>
        </c:ser>
        <c:ser>
          <c:idx val="11"/>
          <c:order val="11"/>
          <c:tx>
            <c:strRef>
              <c:f>Hoja1!$M$1</c:f>
              <c:strCache>
                <c:ptCount val="1"/>
                <c:pt idx="0">
                  <c:v>Aleve</c:v>
                </c:pt>
              </c:strCache>
            </c:strRef>
          </c:tx>
          <c:spPr>
            <a:ln w="28575" cap="rnd">
              <a:solidFill>
                <a:srgbClr val="FFFF00"/>
              </a:solidFill>
              <a:round/>
            </a:ln>
            <a:effectLst/>
          </c:spPr>
          <c:marker>
            <c:symbol val="circle"/>
            <c:size val="5"/>
            <c:spPr>
              <a:solidFill>
                <a:srgbClr val="FFFF00"/>
              </a:solidFill>
              <a:ln w="9525">
                <a:solidFill>
                  <a:srgbClr val="FFFF00"/>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Hoja1!$M$2:$M$13</c:f>
              <c:numCache>
                <c:formatCode>\$0,\k</c:formatCode>
                <c:ptCount val="12"/>
                <c:pt idx="0">
                  <c:v>10242.669606068739</c:v>
                </c:pt>
                <c:pt idx="1">
                  <c:v>18433.285836650455</c:v>
                </c:pt>
                <c:pt idx="2">
                  <c:v>23276.36</c:v>
                </c:pt>
              </c:numCache>
            </c:numRef>
          </c:val>
          <c:smooth val="0"/>
          <c:extLst>
            <c:ext xmlns:c16="http://schemas.microsoft.com/office/drawing/2014/chart" uri="{C3380CC4-5D6E-409C-BE32-E72D297353CC}">
              <c16:uniqueId val="{00000005-351E-7A43-BFB2-595F7AE92FFE}"/>
            </c:ext>
          </c:extLst>
        </c:ser>
        <c:ser>
          <c:idx val="12"/>
          <c:order val="12"/>
          <c:tx>
            <c:strRef>
              <c:f>Hoja1!$N$1</c:f>
              <c:strCache>
                <c:ptCount val="1"/>
                <c:pt idx="0">
                  <c:v>Dolodol</c:v>
                </c:pt>
              </c:strCache>
            </c:strRef>
          </c:tx>
          <c:spPr>
            <a:ln w="28575" cap="rnd">
              <a:solidFill>
                <a:schemeClr val="accent2">
                  <a:lumMod val="60000"/>
                  <a:lumOff val="40000"/>
                </a:schemeClr>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Hoja1!$N$2:$N$13</c:f>
              <c:numCache>
                <c:formatCode>\$0,\k</c:formatCode>
                <c:ptCount val="12"/>
                <c:pt idx="0">
                  <c:v>19417.607672766469</c:v>
                </c:pt>
                <c:pt idx="1">
                  <c:v>3868.8930586508377</c:v>
                </c:pt>
                <c:pt idx="2">
                  <c:v>14088</c:v>
                </c:pt>
              </c:numCache>
            </c:numRef>
          </c:val>
          <c:smooth val="0"/>
          <c:extLst>
            <c:ext xmlns:c16="http://schemas.microsoft.com/office/drawing/2014/chart" uri="{C3380CC4-5D6E-409C-BE32-E72D297353CC}">
              <c16:uniqueId val="{00000006-351E-7A43-BFB2-595F7AE92FFE}"/>
            </c:ext>
          </c:extLst>
        </c:ser>
        <c:ser>
          <c:idx val="13"/>
          <c:order val="13"/>
          <c:tx>
            <c:strRef>
              <c:f>Hoja1!$O$1</c:f>
              <c:strCache>
                <c:ptCount val="1"/>
                <c:pt idx="0">
                  <c:v>Dorival</c:v>
                </c:pt>
              </c:strCache>
            </c:strRef>
          </c:tx>
          <c:spPr>
            <a:ln w="28575" cap="rnd">
              <a:solidFill>
                <a:srgbClr val="DB5CC1"/>
              </a:solidFill>
              <a:round/>
            </a:ln>
            <a:effectLst/>
          </c:spPr>
          <c:marker>
            <c:symbol val="circle"/>
            <c:size val="5"/>
            <c:spPr>
              <a:solidFill>
                <a:srgbClr val="DB5CC1"/>
              </a:solidFill>
              <a:ln w="9525">
                <a:solidFill>
                  <a:srgbClr val="DB5CC1"/>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Hoja1!$O$2:$O$13</c:f>
              <c:numCache>
                <c:formatCode>\$0,\k</c:formatCode>
                <c:ptCount val="12"/>
                <c:pt idx="0">
                  <c:v>297.8</c:v>
                </c:pt>
                <c:pt idx="1">
                  <c:v>8858.09</c:v>
                </c:pt>
                <c:pt idx="2">
                  <c:v>0</c:v>
                </c:pt>
              </c:numCache>
            </c:numRef>
          </c:val>
          <c:smooth val="0"/>
          <c:extLst>
            <c:ext xmlns:c16="http://schemas.microsoft.com/office/drawing/2014/chart" uri="{C3380CC4-5D6E-409C-BE32-E72D297353CC}">
              <c16:uniqueId val="{00000002-97C8-2346-9EFE-4C92B6FD390E}"/>
            </c:ext>
          </c:extLst>
        </c:ser>
        <c:dLbls>
          <c:showLegendKey val="0"/>
          <c:showVal val="0"/>
          <c:showCatName val="0"/>
          <c:showSerName val="0"/>
          <c:showPercent val="0"/>
          <c:showBubbleSize val="0"/>
        </c:dLbls>
        <c:smooth val="0"/>
        <c:axId val="313217672"/>
        <c:axId val="312815432"/>
      </c:lineChart>
      <c:dateAx>
        <c:axId val="313217672"/>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312815432"/>
        <c:crosses val="autoZero"/>
        <c:auto val="1"/>
        <c:lblOffset val="100"/>
        <c:baseTimeUnit val="months"/>
      </c:dateAx>
      <c:valAx>
        <c:axId val="312815432"/>
        <c:scaling>
          <c:orientation val="minMax"/>
        </c:scaling>
        <c:delete val="0"/>
        <c:axPos val="l"/>
        <c:numFmt formatCode="\$0,\k"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Abadi" panose="020B0604020104020204" pitchFamily="34" charset="0"/>
                <a:ea typeface="+mn-ea"/>
                <a:cs typeface="+mn-cs"/>
              </a:defRPr>
            </a:pPr>
            <a:endParaRPr lang="es-HN"/>
          </a:p>
        </c:txPr>
        <c:crossAx val="313217672"/>
        <c:crosses val="autoZero"/>
        <c:crossBetween val="between"/>
      </c:valAx>
      <c:spPr>
        <a:noFill/>
        <a:ln>
          <a:noFill/>
        </a:ln>
        <a:effectLst/>
      </c:spPr>
    </c:plotArea>
    <c:legend>
      <c:legendPos val="b"/>
      <c:layout>
        <c:manualLayout>
          <c:xMode val="edge"/>
          <c:yMode val="edge"/>
          <c:x val="2.2591473600511506E-2"/>
          <c:y val="0.83471744329991104"/>
          <c:w val="0.95481689271427295"/>
          <c:h val="0.1652825567000889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CATEGORY</a:t>
            </a:r>
            <a:endParaRPr lang="es-MX" sz="800" dirty="0"/>
          </a:p>
        </c:rich>
      </c:tx>
      <c:layout>
        <c:manualLayout>
          <c:xMode val="edge"/>
          <c:yMode val="edge"/>
          <c:x val="0.37104721867216989"/>
          <c:y val="3.5736622167377156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Noticias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X Ray Dol</c:v>
                </c:pt>
                <c:pt idx="1">
                  <c:v>Dolo Neurobión</c:v>
                </c:pt>
                <c:pt idx="2">
                  <c:v>Vitaflenaco</c:v>
                </c:pt>
                <c:pt idx="3">
                  <c:v>Acetaminofen Bayer</c:v>
                </c:pt>
                <c:pt idx="4">
                  <c:v>Delor Extraf</c:v>
                </c:pt>
                <c:pt idx="5">
                  <c:v>Panaol Ultra</c:v>
                </c:pt>
                <c:pt idx="6">
                  <c:v>Delor Flex</c:v>
                </c:pt>
                <c:pt idx="7">
                  <c:v>Aleve</c:v>
                </c:pt>
                <c:pt idx="8">
                  <c:v>Dorival</c:v>
                </c:pt>
              </c:strCache>
            </c:strRef>
          </c:cat>
          <c:val>
            <c:numRef>
              <c:f>Sheet1!$B$2:$B$10</c:f>
              <c:numCache>
                <c:formatCode>0%</c:formatCode>
                <c:ptCount val="9"/>
                <c:pt idx="0">
                  <c:v>0.34</c:v>
                </c:pt>
                <c:pt idx="1">
                  <c:v>0.45</c:v>
                </c:pt>
                <c:pt idx="2">
                  <c:v>0.39</c:v>
                </c:pt>
                <c:pt idx="3">
                  <c:v>0.08</c:v>
                </c:pt>
                <c:pt idx="4">
                  <c:v>0.2</c:v>
                </c:pt>
                <c:pt idx="5">
                  <c:v>0.36</c:v>
                </c:pt>
                <c:pt idx="6">
                  <c:v>0.13</c:v>
                </c:pt>
                <c:pt idx="7">
                  <c:v>0.3</c:v>
                </c:pt>
              </c:numCache>
            </c:numRef>
          </c:val>
          <c:extLst>
            <c:ext xmlns:c16="http://schemas.microsoft.com/office/drawing/2014/chart" uri="{C3380CC4-5D6E-409C-BE32-E72D297353CC}">
              <c16:uniqueId val="{00000000-253C-E344-A92F-E6B2D9120223}"/>
            </c:ext>
          </c:extLst>
        </c:ser>
        <c:ser>
          <c:idx val="1"/>
          <c:order val="1"/>
          <c:tx>
            <c:strRef>
              <c:f>Sheet1!$C$1</c:f>
              <c:strCache>
                <c:ptCount val="1"/>
                <c:pt idx="0">
                  <c:v>Deportes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X Ray Dol</c:v>
                </c:pt>
                <c:pt idx="1">
                  <c:v>Dolo Neurobión</c:v>
                </c:pt>
                <c:pt idx="2">
                  <c:v>Vitaflenaco</c:v>
                </c:pt>
                <c:pt idx="3">
                  <c:v>Acetaminofen Bayer</c:v>
                </c:pt>
                <c:pt idx="4">
                  <c:v>Delor Extraf</c:v>
                </c:pt>
                <c:pt idx="5">
                  <c:v>Panaol Ultra</c:v>
                </c:pt>
                <c:pt idx="6">
                  <c:v>Delor Flex</c:v>
                </c:pt>
                <c:pt idx="7">
                  <c:v>Aleve</c:v>
                </c:pt>
                <c:pt idx="8">
                  <c:v>Dorival</c:v>
                </c:pt>
              </c:strCache>
            </c:strRef>
          </c:cat>
          <c:val>
            <c:numRef>
              <c:f>Sheet1!$C$2:$C$10</c:f>
              <c:numCache>
                <c:formatCode>0%</c:formatCode>
                <c:ptCount val="9"/>
                <c:pt idx="0">
                  <c:v>0.05</c:v>
                </c:pt>
                <c:pt idx="2">
                  <c:v>0.17</c:v>
                </c:pt>
                <c:pt idx="3">
                  <c:v>0.06</c:v>
                </c:pt>
                <c:pt idx="5">
                  <c:v>0.02</c:v>
                </c:pt>
                <c:pt idx="7">
                  <c:v>0.56000000000000005</c:v>
                </c:pt>
                <c:pt idx="8">
                  <c:v>0.56000000000000005</c:v>
                </c:pt>
              </c:numCache>
            </c:numRef>
          </c:val>
          <c:extLst>
            <c:ext xmlns:c16="http://schemas.microsoft.com/office/drawing/2014/chart" uri="{C3380CC4-5D6E-409C-BE32-E72D297353CC}">
              <c16:uniqueId val="{00000001-253C-E344-A92F-E6B2D9120223}"/>
            </c:ext>
          </c:extLst>
        </c:ser>
        <c:ser>
          <c:idx val="2"/>
          <c:order val="2"/>
          <c:tx>
            <c:strRef>
              <c:f>Sheet1!$D$1</c:f>
              <c:strCache>
                <c:ptCount val="1"/>
                <c:pt idx="0">
                  <c:v>Novelas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X Ray Dol</c:v>
                </c:pt>
                <c:pt idx="1">
                  <c:v>Dolo Neurobión</c:v>
                </c:pt>
                <c:pt idx="2">
                  <c:v>Vitaflenaco</c:v>
                </c:pt>
                <c:pt idx="3">
                  <c:v>Acetaminofen Bayer</c:v>
                </c:pt>
                <c:pt idx="4">
                  <c:v>Delor Extraf</c:v>
                </c:pt>
                <c:pt idx="5">
                  <c:v>Panaol Ultra</c:v>
                </c:pt>
                <c:pt idx="6">
                  <c:v>Delor Flex</c:v>
                </c:pt>
                <c:pt idx="7">
                  <c:v>Aleve</c:v>
                </c:pt>
                <c:pt idx="8">
                  <c:v>Dorival</c:v>
                </c:pt>
              </c:strCache>
            </c:strRef>
          </c:cat>
          <c:val>
            <c:numRef>
              <c:f>Sheet1!$D$2:$D$10</c:f>
              <c:numCache>
                <c:formatCode>0%</c:formatCode>
                <c:ptCount val="9"/>
                <c:pt idx="0">
                  <c:v>0.3</c:v>
                </c:pt>
                <c:pt idx="1">
                  <c:v>0.39</c:v>
                </c:pt>
                <c:pt idx="3">
                  <c:v>0.05</c:v>
                </c:pt>
                <c:pt idx="4">
                  <c:v>0.67</c:v>
                </c:pt>
                <c:pt idx="5">
                  <c:v>0.25</c:v>
                </c:pt>
                <c:pt idx="6">
                  <c:v>0.65</c:v>
                </c:pt>
              </c:numCache>
            </c:numRef>
          </c:val>
          <c:extLst>
            <c:ext xmlns:c16="http://schemas.microsoft.com/office/drawing/2014/chart" uri="{C3380CC4-5D6E-409C-BE32-E72D297353CC}">
              <c16:uniqueId val="{00000002-253C-E344-A92F-E6B2D9120223}"/>
            </c:ext>
          </c:extLst>
        </c:ser>
        <c:ser>
          <c:idx val="3"/>
          <c:order val="3"/>
          <c:tx>
            <c:strRef>
              <c:f>Sheet1!$E$1</c:f>
              <c:strCache>
                <c:ptCount val="1"/>
                <c:pt idx="0">
                  <c:v>Entreten.</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X Ray Dol</c:v>
                </c:pt>
                <c:pt idx="1">
                  <c:v>Dolo Neurobión</c:v>
                </c:pt>
                <c:pt idx="2">
                  <c:v>Vitaflenaco</c:v>
                </c:pt>
                <c:pt idx="3">
                  <c:v>Acetaminofen Bayer</c:v>
                </c:pt>
                <c:pt idx="4">
                  <c:v>Delor Extraf</c:v>
                </c:pt>
                <c:pt idx="5">
                  <c:v>Panaol Ultra</c:v>
                </c:pt>
                <c:pt idx="6">
                  <c:v>Delor Flex</c:v>
                </c:pt>
                <c:pt idx="7">
                  <c:v>Aleve</c:v>
                </c:pt>
                <c:pt idx="8">
                  <c:v>Dorival</c:v>
                </c:pt>
              </c:strCache>
            </c:strRef>
          </c:cat>
          <c:val>
            <c:numRef>
              <c:f>Sheet1!$E$2:$E$10</c:f>
              <c:numCache>
                <c:formatCode>0%</c:formatCode>
                <c:ptCount val="9"/>
                <c:pt idx="0">
                  <c:v>0.18</c:v>
                </c:pt>
                <c:pt idx="1">
                  <c:v>0.16</c:v>
                </c:pt>
                <c:pt idx="2">
                  <c:v>0.23</c:v>
                </c:pt>
                <c:pt idx="3">
                  <c:v>0.61</c:v>
                </c:pt>
                <c:pt idx="4">
                  <c:v>7.0000000000000007E-2</c:v>
                </c:pt>
                <c:pt idx="5">
                  <c:v>0.27</c:v>
                </c:pt>
                <c:pt idx="6">
                  <c:v>0.18</c:v>
                </c:pt>
                <c:pt idx="7">
                  <c:v>0.08</c:v>
                </c:pt>
                <c:pt idx="8">
                  <c:v>0.44</c:v>
                </c:pt>
              </c:numCache>
            </c:numRef>
          </c:val>
          <c:extLst>
            <c:ext xmlns:c16="http://schemas.microsoft.com/office/drawing/2014/chart" uri="{C3380CC4-5D6E-409C-BE32-E72D297353CC}">
              <c16:uniqueId val="{00000003-253C-E344-A92F-E6B2D9120223}"/>
            </c:ext>
          </c:extLst>
        </c:ser>
        <c:ser>
          <c:idx val="4"/>
          <c:order val="4"/>
          <c:tx>
            <c:strRef>
              <c:f>Sheet1!$F$1</c:f>
              <c:strCache>
                <c:ptCount val="1"/>
                <c:pt idx="0">
                  <c:v>Otros</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X Ray Dol</c:v>
                </c:pt>
                <c:pt idx="1">
                  <c:v>Dolo Neurobión</c:v>
                </c:pt>
                <c:pt idx="2">
                  <c:v>Vitaflenaco</c:v>
                </c:pt>
                <c:pt idx="3">
                  <c:v>Acetaminofen Bayer</c:v>
                </c:pt>
                <c:pt idx="4">
                  <c:v>Delor Extraf</c:v>
                </c:pt>
                <c:pt idx="5">
                  <c:v>Panaol Ultra</c:v>
                </c:pt>
                <c:pt idx="6">
                  <c:v>Delor Flex</c:v>
                </c:pt>
                <c:pt idx="7">
                  <c:v>Aleve</c:v>
                </c:pt>
                <c:pt idx="8">
                  <c:v>Dorival</c:v>
                </c:pt>
              </c:strCache>
            </c:strRef>
          </c:cat>
          <c:val>
            <c:numRef>
              <c:f>Sheet1!$F$2:$F$10</c:f>
              <c:numCache>
                <c:formatCode>0%</c:formatCode>
                <c:ptCount val="9"/>
                <c:pt idx="0">
                  <c:v>0.13</c:v>
                </c:pt>
                <c:pt idx="2">
                  <c:v>0.21</c:v>
                </c:pt>
                <c:pt idx="3">
                  <c:v>0.2</c:v>
                </c:pt>
                <c:pt idx="4">
                  <c:v>0.06</c:v>
                </c:pt>
                <c:pt idx="5">
                  <c:v>0.1</c:v>
                </c:pt>
                <c:pt idx="6">
                  <c:v>0.04</c:v>
                </c:pt>
                <c:pt idx="7">
                  <c:v>0.06</c:v>
                </c:pt>
              </c:numCache>
            </c:numRef>
          </c:val>
          <c:extLst>
            <c:ext xmlns:c16="http://schemas.microsoft.com/office/drawing/2014/chart" uri="{C3380CC4-5D6E-409C-BE32-E72D297353CC}">
              <c16:uniqueId val="{00000004-253C-E344-A92F-E6B2D9120223}"/>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none"/>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11436722217280691"/>
          <c:y val="0.8604806556979171"/>
          <c:w val="0.83334344773091606"/>
          <c:h val="7.66529476105003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200" b="1" i="0" u="none" strike="noStrike" baseline="0" dirty="0">
                <a:effectLst/>
              </a:rPr>
              <a:t>TV SPOT LENGHT</a:t>
            </a:r>
            <a:r>
              <a:rPr lang="es-MX" sz="1200" b="1" i="0" u="none" strike="noStrike" baseline="0" dirty="0"/>
              <a:t> </a:t>
            </a:r>
            <a:endParaRPr lang="es-MX" sz="800" dirty="0"/>
          </a:p>
        </c:rich>
      </c:tx>
      <c:layout>
        <c:manualLayout>
          <c:xMode val="edge"/>
          <c:yMode val="edge"/>
          <c:x val="0.37104721867216989"/>
          <c:y val="3.5736622167377156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5"</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X Ray Dol</c:v>
                </c:pt>
                <c:pt idx="1">
                  <c:v>Dolo Neurobión</c:v>
                </c:pt>
                <c:pt idx="2">
                  <c:v>Vitaflenaco</c:v>
                </c:pt>
                <c:pt idx="3">
                  <c:v>Acetaminofen Bayer</c:v>
                </c:pt>
                <c:pt idx="4">
                  <c:v>Delor Extraf</c:v>
                </c:pt>
                <c:pt idx="5">
                  <c:v>Panadol Ultra</c:v>
                </c:pt>
                <c:pt idx="6">
                  <c:v>Delor Flex</c:v>
                </c:pt>
                <c:pt idx="7">
                  <c:v>Alve</c:v>
                </c:pt>
                <c:pt idx="8">
                  <c:v>Dorival</c:v>
                </c:pt>
              </c:strCache>
            </c:strRef>
          </c:cat>
          <c:val>
            <c:numRef>
              <c:f>Sheet1!$B$2:$B$10</c:f>
              <c:numCache>
                <c:formatCode>0%</c:formatCode>
                <c:ptCount val="9"/>
                <c:pt idx="2">
                  <c:v>0.17</c:v>
                </c:pt>
                <c:pt idx="3">
                  <c:v>0.08</c:v>
                </c:pt>
                <c:pt idx="7">
                  <c:v>0.95</c:v>
                </c:pt>
                <c:pt idx="8">
                  <c:v>0.62</c:v>
                </c:pt>
              </c:numCache>
            </c:numRef>
          </c:val>
          <c:extLst>
            <c:ext xmlns:c16="http://schemas.microsoft.com/office/drawing/2014/chart" uri="{C3380CC4-5D6E-409C-BE32-E72D297353CC}">
              <c16:uniqueId val="{00000000-7B6E-8F44-8E86-70174DA45EF3}"/>
            </c:ext>
          </c:extLst>
        </c:ser>
        <c:ser>
          <c:idx val="1"/>
          <c:order val="1"/>
          <c:tx>
            <c:strRef>
              <c:f>Sheet1!$C$1</c:f>
              <c:strCache>
                <c:ptCount val="1"/>
                <c:pt idx="0">
                  <c:v>10"</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X Ray Dol</c:v>
                </c:pt>
                <c:pt idx="1">
                  <c:v>Dolo Neurobión</c:v>
                </c:pt>
                <c:pt idx="2">
                  <c:v>Vitaflenaco</c:v>
                </c:pt>
                <c:pt idx="3">
                  <c:v>Acetaminofen Bayer</c:v>
                </c:pt>
                <c:pt idx="4">
                  <c:v>Delor Extraf</c:v>
                </c:pt>
                <c:pt idx="5">
                  <c:v>Panadol Ultra</c:v>
                </c:pt>
                <c:pt idx="6">
                  <c:v>Delor Flex</c:v>
                </c:pt>
                <c:pt idx="7">
                  <c:v>Alve</c:v>
                </c:pt>
                <c:pt idx="8">
                  <c:v>Dorival</c:v>
                </c:pt>
              </c:strCache>
            </c:strRef>
          </c:cat>
          <c:val>
            <c:numRef>
              <c:f>Sheet1!$C$2:$C$10</c:f>
              <c:numCache>
                <c:formatCode>0%</c:formatCode>
                <c:ptCount val="9"/>
                <c:pt idx="3">
                  <c:v>0.59</c:v>
                </c:pt>
              </c:numCache>
            </c:numRef>
          </c:val>
          <c:extLst>
            <c:ext xmlns:c16="http://schemas.microsoft.com/office/drawing/2014/chart" uri="{C3380CC4-5D6E-409C-BE32-E72D297353CC}">
              <c16:uniqueId val="{00000001-7B6E-8F44-8E86-70174DA45EF3}"/>
            </c:ext>
          </c:extLst>
        </c:ser>
        <c:ser>
          <c:idx val="2"/>
          <c:order val="2"/>
          <c:tx>
            <c:strRef>
              <c:f>Sheet1!$D$1</c:f>
              <c:strCache>
                <c:ptCount val="1"/>
                <c:pt idx="0">
                  <c:v>15"</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X Ray Dol</c:v>
                </c:pt>
                <c:pt idx="1">
                  <c:v>Dolo Neurobión</c:v>
                </c:pt>
                <c:pt idx="2">
                  <c:v>Vitaflenaco</c:v>
                </c:pt>
                <c:pt idx="3">
                  <c:v>Acetaminofen Bayer</c:v>
                </c:pt>
                <c:pt idx="4">
                  <c:v>Delor Extraf</c:v>
                </c:pt>
                <c:pt idx="5">
                  <c:v>Panadol Ultra</c:v>
                </c:pt>
                <c:pt idx="6">
                  <c:v>Delor Flex</c:v>
                </c:pt>
                <c:pt idx="7">
                  <c:v>Alve</c:v>
                </c:pt>
                <c:pt idx="8">
                  <c:v>Dorival</c:v>
                </c:pt>
              </c:strCache>
            </c:strRef>
          </c:cat>
          <c:val>
            <c:numRef>
              <c:f>Sheet1!$D$2:$D$10</c:f>
              <c:numCache>
                <c:formatCode>0%</c:formatCode>
                <c:ptCount val="9"/>
                <c:pt idx="0">
                  <c:v>0.49</c:v>
                </c:pt>
              </c:numCache>
            </c:numRef>
          </c:val>
          <c:extLst>
            <c:ext xmlns:c16="http://schemas.microsoft.com/office/drawing/2014/chart" uri="{C3380CC4-5D6E-409C-BE32-E72D297353CC}">
              <c16:uniqueId val="{00000002-7B6E-8F44-8E86-70174DA45EF3}"/>
            </c:ext>
          </c:extLst>
        </c:ser>
        <c:ser>
          <c:idx val="3"/>
          <c:order val="3"/>
          <c:tx>
            <c:strRef>
              <c:f>Sheet1!$E$1</c:f>
              <c:strCache>
                <c:ptCount val="1"/>
                <c:pt idx="0">
                  <c:v>20"</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X Ray Dol</c:v>
                </c:pt>
                <c:pt idx="1">
                  <c:v>Dolo Neurobión</c:v>
                </c:pt>
                <c:pt idx="2">
                  <c:v>Vitaflenaco</c:v>
                </c:pt>
                <c:pt idx="3">
                  <c:v>Acetaminofen Bayer</c:v>
                </c:pt>
                <c:pt idx="4">
                  <c:v>Delor Extraf</c:v>
                </c:pt>
                <c:pt idx="5">
                  <c:v>Panadol Ultra</c:v>
                </c:pt>
                <c:pt idx="6">
                  <c:v>Delor Flex</c:v>
                </c:pt>
                <c:pt idx="7">
                  <c:v>Alve</c:v>
                </c:pt>
                <c:pt idx="8">
                  <c:v>Dorival</c:v>
                </c:pt>
              </c:strCache>
            </c:strRef>
          </c:cat>
          <c:val>
            <c:numRef>
              <c:f>Sheet1!$E$2:$E$10</c:f>
              <c:numCache>
                <c:formatCode>0%</c:formatCode>
                <c:ptCount val="9"/>
                <c:pt idx="0">
                  <c:v>0.51</c:v>
                </c:pt>
                <c:pt idx="1">
                  <c:v>1</c:v>
                </c:pt>
                <c:pt idx="3">
                  <c:v>0.33</c:v>
                </c:pt>
                <c:pt idx="5">
                  <c:v>1</c:v>
                </c:pt>
                <c:pt idx="7">
                  <c:v>0.05</c:v>
                </c:pt>
                <c:pt idx="8">
                  <c:v>0.38</c:v>
                </c:pt>
              </c:numCache>
            </c:numRef>
          </c:val>
          <c:extLst>
            <c:ext xmlns:c16="http://schemas.microsoft.com/office/drawing/2014/chart" uri="{C3380CC4-5D6E-409C-BE32-E72D297353CC}">
              <c16:uniqueId val="{00000003-7B6E-8F44-8E86-70174DA45EF3}"/>
            </c:ext>
          </c:extLst>
        </c:ser>
        <c:ser>
          <c:idx val="4"/>
          <c:order val="4"/>
          <c:tx>
            <c:strRef>
              <c:f>Sheet1!$F$1</c:f>
              <c:strCache>
                <c:ptCount val="1"/>
                <c:pt idx="0">
                  <c:v>30"</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X Ray Dol</c:v>
                </c:pt>
                <c:pt idx="1">
                  <c:v>Dolo Neurobión</c:v>
                </c:pt>
                <c:pt idx="2">
                  <c:v>Vitaflenaco</c:v>
                </c:pt>
                <c:pt idx="3">
                  <c:v>Acetaminofen Bayer</c:v>
                </c:pt>
                <c:pt idx="4">
                  <c:v>Delor Extraf</c:v>
                </c:pt>
                <c:pt idx="5">
                  <c:v>Panadol Ultra</c:v>
                </c:pt>
                <c:pt idx="6">
                  <c:v>Delor Flex</c:v>
                </c:pt>
                <c:pt idx="7">
                  <c:v>Alve</c:v>
                </c:pt>
                <c:pt idx="8">
                  <c:v>Dorival</c:v>
                </c:pt>
              </c:strCache>
            </c:strRef>
          </c:cat>
          <c:val>
            <c:numRef>
              <c:f>Sheet1!$F$2:$F$10</c:f>
              <c:numCache>
                <c:formatCode>0%</c:formatCode>
                <c:ptCount val="9"/>
                <c:pt idx="2">
                  <c:v>0.83</c:v>
                </c:pt>
                <c:pt idx="4">
                  <c:v>1</c:v>
                </c:pt>
                <c:pt idx="6">
                  <c:v>1</c:v>
                </c:pt>
              </c:numCache>
            </c:numRef>
          </c:val>
          <c:extLst>
            <c:ext xmlns:c16="http://schemas.microsoft.com/office/drawing/2014/chart" uri="{C3380CC4-5D6E-409C-BE32-E72D297353CC}">
              <c16:uniqueId val="{00000000-8D34-664F-BBCF-C7487D0B0A52}"/>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none"/>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27275200907452901"/>
          <c:y val="0.85602843841148757"/>
          <c:w val="0.5317176272782338"/>
          <c:h val="7.66529476105003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2.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3.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4.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5.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8.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9.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2.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5.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6.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7.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8.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9.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2.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3.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4.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5.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omments/modernComment_7FFFD53B_4F3C144A.xml><?xml version="1.0" encoding="utf-8"?>
<p188:cmLst xmlns:a="http://schemas.openxmlformats.org/drawingml/2006/main" xmlns:r="http://schemas.openxmlformats.org/officeDocument/2006/relationships" xmlns:p188="http://schemas.microsoft.com/office/powerpoint/2018/8/main">
  <p188:cm id="{3C84DD8F-3449-4A8C-83D7-A0833E7E5816}" authorId="{09E4DA30-93A8-11AF-9121-96145B37829D}" created="2022-11-01T14:15:01.238">
    <ac:deMkLst xmlns:ac="http://schemas.microsoft.com/office/drawing/2013/main/command">
      <pc:docMk xmlns:pc="http://schemas.microsoft.com/office/powerpoint/2013/main/command"/>
      <pc:sldMk xmlns:pc="http://schemas.microsoft.com/office/powerpoint/2013/main/command" cId="1329337418" sldId="2147472699"/>
      <ac:graphicFrameMk id="41" creationId="{AF6C3E31-7473-4159-8079-63FF33C22673}"/>
    </ac:deMkLst>
    <p188:txBody>
      <a:bodyPr/>
      <a:lstStyle/>
      <a:p>
        <a:r>
          <a:rPr lang="es-MX"/>
          <a:t>Cateogrías de Mayor a Menor</a:t>
        </a:r>
      </a:p>
    </p188:txBody>
  </p188:cm>
  <p188:cm id="{84FE9B17-5B7D-4B49-AFA5-D038FFD61973}" authorId="{09E4DA30-93A8-11AF-9121-96145B37829D}" created="2022-11-01T14:16:11.709">
    <ac:deMkLst xmlns:ac="http://schemas.microsoft.com/office/drawing/2013/main/command">
      <pc:docMk xmlns:pc="http://schemas.microsoft.com/office/powerpoint/2013/main/command"/>
      <pc:sldMk xmlns:pc="http://schemas.microsoft.com/office/powerpoint/2013/main/command" cId="1329337418" sldId="2147472699"/>
      <ac:graphicFrameMk id="3" creationId="{614C6C6C-BB98-4C5E-BA77-2A561F47B36F}"/>
    </ac:deMkLst>
    <p188:txBody>
      <a:bodyPr/>
      <a:lstStyle/>
      <a:p>
        <a:r>
          <a:rPr lang="es-MX"/>
          <a:t>Share de inversión de las marcas Bayer en cada categoría, marcas en verde en caso de ser marca líder</a:t>
        </a:r>
      </a:p>
    </p188:txBody>
  </p188:cm>
</p188:cmLst>
</file>

<file path=ppt/comments/modernComment_7FFFD53C_2D813B5E.xml><?xml version="1.0" encoding="utf-8"?>
<p188:cmLst xmlns:a="http://schemas.openxmlformats.org/drawingml/2006/main" xmlns:r="http://schemas.openxmlformats.org/officeDocument/2006/relationships" xmlns:p188="http://schemas.microsoft.com/office/powerpoint/2018/8/main">
  <p188:cm id="{8927C1BE-8B79-4C10-B450-4D16B9327C3B}" authorId="{09E4DA30-93A8-11AF-9121-96145B37829D}" created="2022-11-01T16:03:22.785">
    <ac:deMkLst xmlns:ac="http://schemas.microsoft.com/office/drawing/2013/main/command">
      <pc:docMk xmlns:pc="http://schemas.microsoft.com/office/powerpoint/2013/main/command"/>
      <pc:sldMk xmlns:pc="http://schemas.microsoft.com/office/powerpoint/2013/main/command" cId="763444062" sldId="2147472700"/>
      <ac:graphicFrameMk id="21" creationId="{9614D2A4-6A3E-4675-BF63-453B74AC726E}"/>
    </ac:deMkLst>
    <p188:txBody>
      <a:bodyPr/>
      <a:lstStyle/>
      <a:p>
        <a:r>
          <a:rPr lang="es-MX"/>
          <a:t>Incluir solo Top5 y marcas Bayer</a:t>
        </a:r>
      </a:p>
    </p188:txBody>
  </p188:cm>
  <p188:cm id="{3E53EE81-A77D-4CEC-B4D7-90955E66F490}" authorId="{09E4DA30-93A8-11AF-9121-96145B37829D}" created="2022-11-01T16:58:53.404">
    <ac:deMkLst xmlns:ac="http://schemas.microsoft.com/office/drawing/2013/main/command">
      <pc:docMk xmlns:pc="http://schemas.microsoft.com/office/powerpoint/2013/main/command"/>
      <pc:sldMk xmlns:pc="http://schemas.microsoft.com/office/powerpoint/2013/main/command" cId="763444062" sldId="2147472700"/>
      <ac:graphicFrameMk id="19" creationId="{785628DB-99DF-4C03-B512-C43CDD20489F}"/>
    </ac:deMkLst>
    <p188:txBody>
      <a:bodyPr/>
      <a:lstStyle/>
      <a:p>
        <a:r>
          <a:rPr lang="es-MX"/>
          <a:t>Incluir solo Top5 y marcas Bayer</a:t>
        </a:r>
      </a:p>
    </p188:txBody>
  </p188:cm>
  <p188:cm id="{4C9D4031-8DB6-4E62-8763-621662DD81E6}" authorId="{09E4DA30-93A8-11AF-9121-96145B37829D}" created="2022-11-01T17:40:22.918">
    <ac:deMkLst xmlns:ac="http://schemas.microsoft.com/office/drawing/2013/main/command">
      <pc:docMk xmlns:pc="http://schemas.microsoft.com/office/powerpoint/2013/main/command"/>
      <pc:sldMk xmlns:pc="http://schemas.microsoft.com/office/powerpoint/2013/main/command" cId="763444062" sldId="2147472700"/>
      <ac:graphicFrameMk id="25" creationId="{748B412C-65AF-401C-A123-954C9807BA5A}"/>
    </ac:deMkLst>
    <p188:txBody>
      <a:bodyPr/>
      <a:lstStyle/>
      <a:p>
        <a:r>
          <a:rPr lang="es-MX"/>
          <a:t>Incluir top 10 SOI y marcas Bayer</a:t>
        </a:r>
      </a:p>
    </p188:txBody>
  </p188:cm>
  <p188:cm id="{1F357192-BBDC-4402-BC5A-50DB1FFD5096}" authorId="{09E4DA30-93A8-11AF-9121-96145B37829D}" created="2022-11-01T17:59:14.997">
    <ac:deMkLst xmlns:ac="http://schemas.microsoft.com/office/drawing/2013/main/command">
      <pc:docMk xmlns:pc="http://schemas.microsoft.com/office/powerpoint/2013/main/command"/>
      <pc:sldMk xmlns:pc="http://schemas.microsoft.com/office/powerpoint/2013/main/command" cId="763444062" sldId="2147472700"/>
      <ac:graphicFrameMk id="37" creationId="{E3329616-4A16-4E9F-BC32-F9AE170E7EE8}"/>
    </ac:deMkLst>
    <p188:txBody>
      <a:bodyPr/>
      <a:lstStyle/>
      <a:p>
        <a:r>
          <a:rPr lang="es-MX"/>
          <a:t>Resaltar los meses con mayor inversión</a:t>
        </a:r>
      </a:p>
    </p188:txBody>
  </p188:cm>
</p188:cmLst>
</file>

<file path=ppt/comments/modernComment_7FFFD53F_D60E91.xml><?xml version="1.0" encoding="utf-8"?>
<p188:cmLst xmlns:a="http://schemas.openxmlformats.org/drawingml/2006/main" xmlns:r="http://schemas.openxmlformats.org/officeDocument/2006/relationships" xmlns:p188="http://schemas.microsoft.com/office/powerpoint/2018/8/main">
  <p188:cm id="{69CEFC0E-826C-47EF-BDFC-75589AE1DAA9}" authorId="{09E4DA30-93A8-11AF-9121-96145B37829D}" created="2022-11-01T18:11:40.428">
    <ac:deMkLst xmlns:ac="http://schemas.microsoft.com/office/drawing/2013/main/command">
      <pc:docMk xmlns:pc="http://schemas.microsoft.com/office/powerpoint/2013/main/command"/>
      <pc:sldMk xmlns:pc="http://schemas.microsoft.com/office/powerpoint/2013/main/command" cId="14028433" sldId="2147472703"/>
      <ac:graphicFrameMk id="24" creationId="{66184303-1F8E-4A2E-A570-DC1499360B59}"/>
    </ac:deMkLst>
    <p188:txBody>
      <a:bodyPr/>
      <a:lstStyle/>
      <a:p>
        <a:r>
          <a:rPr lang="es-MX"/>
          <a:t>Incluir top 10 SOI y marcas Bayer, de mayor a menor GRP's</a:t>
        </a:r>
      </a:p>
    </p188:txBody>
  </p188:cm>
</p188:cmLst>
</file>

<file path=ppt/comments/modernComment_7FFFD541_BA458092.xml><?xml version="1.0" encoding="utf-8"?>
<p188:cmLst xmlns:a="http://schemas.openxmlformats.org/drawingml/2006/main" xmlns:r="http://schemas.openxmlformats.org/officeDocument/2006/relationships" xmlns:p188="http://schemas.microsoft.com/office/powerpoint/2018/8/main">
  <p188:cm id="{3127B748-3A30-E649-B28D-07D745E2E190}" authorId="{09E4DA30-93A8-11AF-9121-96145B37829D}" created="2022-11-01T16:03:22.785">
    <ac:deMkLst xmlns:ac="http://schemas.microsoft.com/office/drawing/2013/main/command">
      <pc:docMk xmlns:pc="http://schemas.microsoft.com/office/powerpoint/2013/main/command"/>
      <pc:sldMk xmlns:pc="http://schemas.microsoft.com/office/powerpoint/2013/main/command" cId="3125117074" sldId="2147472705"/>
      <ac:graphicFrameMk id="21" creationId="{9614D2A4-6A3E-4675-BF63-453B74AC726E}"/>
    </ac:deMkLst>
    <p188:txBody>
      <a:bodyPr/>
      <a:lstStyle/>
      <a:p>
        <a:r>
          <a:rPr lang="es-MX"/>
          <a:t>Incluir solo Top5 y marcas Bayer</a:t>
        </a:r>
      </a:p>
    </p188:txBody>
  </p188:cm>
  <p188:cm id="{227A2D1B-AAE2-BB47-85D5-1BBDED4E0651}" authorId="{09E4DA30-93A8-11AF-9121-96145B37829D}" created="2022-11-01T16:58:53.404">
    <ac:deMkLst xmlns:ac="http://schemas.microsoft.com/office/drawing/2013/main/command">
      <pc:docMk xmlns:pc="http://schemas.microsoft.com/office/powerpoint/2013/main/command"/>
      <pc:sldMk xmlns:pc="http://schemas.microsoft.com/office/powerpoint/2013/main/command" cId="3125117074" sldId="2147472705"/>
      <ac:graphicFrameMk id="19" creationId="{785628DB-99DF-4C03-B512-C43CDD20489F}"/>
    </ac:deMkLst>
    <p188:txBody>
      <a:bodyPr/>
      <a:lstStyle/>
      <a:p>
        <a:r>
          <a:rPr lang="es-MX"/>
          <a:t>Incluir solo Top5 y marcas Bayer</a:t>
        </a:r>
      </a:p>
    </p188:txBody>
  </p188:cm>
  <p188:cm id="{E9A29BC0-7D80-EE41-AD58-9B5D850EC3A2}" authorId="{09E4DA30-93A8-11AF-9121-96145B37829D}" created="2022-11-01T17:40:22.918">
    <ac:deMkLst xmlns:ac="http://schemas.microsoft.com/office/drawing/2013/main/command">
      <pc:docMk xmlns:pc="http://schemas.microsoft.com/office/powerpoint/2013/main/command"/>
      <pc:sldMk xmlns:pc="http://schemas.microsoft.com/office/powerpoint/2013/main/command" cId="3125117074" sldId="2147472705"/>
      <ac:graphicFrameMk id="25" creationId="{748B412C-65AF-401C-A123-954C9807BA5A}"/>
    </ac:deMkLst>
    <p188:txBody>
      <a:bodyPr/>
      <a:lstStyle/>
      <a:p>
        <a:r>
          <a:rPr lang="es-MX"/>
          <a:t>Incluir top 10 SOI y marcas Bayer</a:t>
        </a:r>
      </a:p>
    </p188:txBody>
  </p188:cm>
  <p188:cm id="{E5D5257D-EEBC-2E47-AB60-3686870EAA7C}" authorId="{09E4DA30-93A8-11AF-9121-96145B37829D}" created="2022-11-01T17:59:14.997">
    <ac:deMkLst xmlns:ac="http://schemas.microsoft.com/office/drawing/2013/main/command">
      <pc:docMk xmlns:pc="http://schemas.microsoft.com/office/powerpoint/2013/main/command"/>
      <pc:sldMk xmlns:pc="http://schemas.microsoft.com/office/powerpoint/2013/main/command" cId="3125117074" sldId="2147472705"/>
      <ac:graphicFrameMk id="37" creationId="{E3329616-4A16-4E9F-BC32-F9AE170E7EE8}"/>
    </ac:deMkLst>
    <p188:txBody>
      <a:bodyPr/>
      <a:lstStyle/>
      <a:p>
        <a:r>
          <a:rPr lang="es-MX"/>
          <a:t>Resaltar los meses con mayor inversión</a:t>
        </a:r>
      </a:p>
    </p188:txBody>
  </p188:cm>
</p188:cmLst>
</file>

<file path=ppt/comments/modernComment_7FFFD542_50A9AB58.xml><?xml version="1.0" encoding="utf-8"?>
<p188:cmLst xmlns:a="http://schemas.openxmlformats.org/drawingml/2006/main" xmlns:r="http://schemas.openxmlformats.org/officeDocument/2006/relationships" xmlns:p188="http://schemas.microsoft.com/office/powerpoint/2018/8/main">
  <p188:cm id="{4D448F5A-2E14-DB45-9D60-31CE3DF8237A}" authorId="{09E4DA30-93A8-11AF-9121-96145B37829D}" created="2022-11-01T18:11:40.428">
    <ac:deMkLst xmlns:ac="http://schemas.microsoft.com/office/drawing/2013/main/command">
      <pc:docMk xmlns:pc="http://schemas.microsoft.com/office/powerpoint/2013/main/command"/>
      <pc:sldMk xmlns:pc="http://schemas.microsoft.com/office/powerpoint/2013/main/command" cId="1353296728" sldId="2147472706"/>
      <ac:graphicFrameMk id="24" creationId="{66184303-1F8E-4A2E-A570-DC1499360B59}"/>
    </ac:deMkLst>
    <p188:txBody>
      <a:bodyPr/>
      <a:lstStyle/>
      <a:p>
        <a:r>
          <a:rPr lang="es-MX"/>
          <a:t>Incluir top 10 SOI y marcas Bayer, de mayor a menor GRP's</a:t>
        </a:r>
      </a:p>
    </p188:txBody>
  </p188:cm>
</p188:cmLst>
</file>

<file path=ppt/comments/modernComment_7FFFD547_4BC3F054.xml><?xml version="1.0" encoding="utf-8"?>
<p188:cmLst xmlns:a="http://schemas.openxmlformats.org/drawingml/2006/main" xmlns:r="http://schemas.openxmlformats.org/officeDocument/2006/relationships" xmlns:p188="http://schemas.microsoft.com/office/powerpoint/2018/8/main">
  <p188:cm id="{3127B748-3A30-E649-B28D-07D745E2E190}" authorId="{09E4DA30-93A8-11AF-9121-96145B37829D}" created="2022-11-01T16:03:22.785">
    <ac:deMkLst xmlns:ac="http://schemas.microsoft.com/office/drawing/2013/main/command">
      <pc:docMk xmlns:pc="http://schemas.microsoft.com/office/powerpoint/2013/main/command"/>
      <pc:sldMk xmlns:pc="http://schemas.microsoft.com/office/powerpoint/2013/main/command" cId="1271132244" sldId="2147472711"/>
      <ac:graphicFrameMk id="21" creationId="{9614D2A4-6A3E-4675-BF63-453B74AC726E}"/>
    </ac:deMkLst>
    <p188:txBody>
      <a:bodyPr/>
      <a:lstStyle/>
      <a:p>
        <a:r>
          <a:rPr lang="es-MX"/>
          <a:t>Incluir solo Top5 y marcas Bayer</a:t>
        </a:r>
      </a:p>
    </p188:txBody>
  </p188:cm>
  <p188:cm id="{227A2D1B-AAE2-BB47-85D5-1BBDED4E0651}" authorId="{09E4DA30-93A8-11AF-9121-96145B37829D}" created="2022-11-01T16:58:53.404">
    <ac:deMkLst xmlns:ac="http://schemas.microsoft.com/office/drawing/2013/main/command">
      <pc:docMk xmlns:pc="http://schemas.microsoft.com/office/powerpoint/2013/main/command"/>
      <pc:sldMk xmlns:pc="http://schemas.microsoft.com/office/powerpoint/2013/main/command" cId="1271132244" sldId="2147472711"/>
      <ac:graphicFrameMk id="19" creationId="{785628DB-99DF-4C03-B512-C43CDD20489F}"/>
    </ac:deMkLst>
    <p188:txBody>
      <a:bodyPr/>
      <a:lstStyle/>
      <a:p>
        <a:r>
          <a:rPr lang="es-MX"/>
          <a:t>Incluir solo Top5 y marcas Bayer</a:t>
        </a:r>
      </a:p>
    </p188:txBody>
  </p188:cm>
  <p188:cm id="{E9A29BC0-7D80-EE41-AD58-9B5D850EC3A2}" authorId="{09E4DA30-93A8-11AF-9121-96145B37829D}" created="2022-11-01T17:40:22.918">
    <ac:deMkLst xmlns:ac="http://schemas.microsoft.com/office/drawing/2013/main/command">
      <pc:docMk xmlns:pc="http://schemas.microsoft.com/office/powerpoint/2013/main/command"/>
      <pc:sldMk xmlns:pc="http://schemas.microsoft.com/office/powerpoint/2013/main/command" cId="1271132244" sldId="2147472711"/>
      <ac:graphicFrameMk id="25" creationId="{748B412C-65AF-401C-A123-954C9807BA5A}"/>
    </ac:deMkLst>
    <p188:txBody>
      <a:bodyPr/>
      <a:lstStyle/>
      <a:p>
        <a:r>
          <a:rPr lang="es-MX"/>
          <a:t>Incluir top 10 SOI y marcas Bayer</a:t>
        </a:r>
      </a:p>
    </p188:txBody>
  </p188:cm>
  <p188:cm id="{E5D5257D-EEBC-2E47-AB60-3686870EAA7C}" authorId="{09E4DA30-93A8-11AF-9121-96145B37829D}" created="2022-11-01T17:59:14.997">
    <ac:deMkLst xmlns:ac="http://schemas.microsoft.com/office/drawing/2013/main/command">
      <pc:docMk xmlns:pc="http://schemas.microsoft.com/office/powerpoint/2013/main/command"/>
      <pc:sldMk xmlns:pc="http://schemas.microsoft.com/office/powerpoint/2013/main/command" cId="1271132244" sldId="2147472711"/>
      <ac:graphicFrameMk id="37" creationId="{E3329616-4A16-4E9F-BC32-F9AE170E7EE8}"/>
    </ac:deMkLst>
    <p188:txBody>
      <a:bodyPr/>
      <a:lstStyle/>
      <a:p>
        <a:r>
          <a:rPr lang="es-MX"/>
          <a:t>Resaltar los meses con mayor inversión</a:t>
        </a:r>
      </a:p>
    </p188:txBody>
  </p188:cm>
</p188:cmLst>
</file>

<file path=ppt/comments/modernComment_7FFFD548_E8F489A4.xml><?xml version="1.0" encoding="utf-8"?>
<p188:cmLst xmlns:a="http://schemas.openxmlformats.org/drawingml/2006/main" xmlns:r="http://schemas.openxmlformats.org/officeDocument/2006/relationships" xmlns:p188="http://schemas.microsoft.com/office/powerpoint/2018/8/main">
  <p188:cm id="{4D448F5A-2E14-DB45-9D60-31CE3DF8237A}" authorId="{09E4DA30-93A8-11AF-9121-96145B37829D}" created="2022-11-01T18:11:40.428">
    <ac:deMkLst xmlns:ac="http://schemas.microsoft.com/office/drawing/2013/main/command">
      <pc:docMk xmlns:pc="http://schemas.microsoft.com/office/powerpoint/2013/main/command"/>
      <pc:sldMk xmlns:pc="http://schemas.microsoft.com/office/powerpoint/2013/main/command" cId="1353296728" sldId="2147472706"/>
      <ac:graphicFrameMk id="24" creationId="{66184303-1F8E-4A2E-A570-DC1499360B59}"/>
    </ac:deMkLst>
    <p188:txBody>
      <a:bodyPr/>
      <a:lstStyle/>
      <a:p>
        <a:r>
          <a:rPr lang="es-MX"/>
          <a:t>Incluir top 10 SOI y marcas Bayer, de mayor a menor GRP's</a:t>
        </a:r>
      </a:p>
    </p188:txBody>
  </p188:cm>
</p188:cmLst>
</file>

<file path=ppt/comments/modernComment_7FFFD54D_BB465DAD.xml><?xml version="1.0" encoding="utf-8"?>
<p188:cmLst xmlns:a="http://schemas.openxmlformats.org/drawingml/2006/main" xmlns:r="http://schemas.openxmlformats.org/officeDocument/2006/relationships" xmlns:p188="http://schemas.microsoft.com/office/powerpoint/2018/8/main">
  <p188:cm id="{3127B748-3A30-E649-B28D-07D745E2E190}" authorId="{09E4DA30-93A8-11AF-9121-96145B37829D}" created="2022-11-01T16:03:22.785">
    <ac:deMkLst xmlns:ac="http://schemas.microsoft.com/office/drawing/2013/main/command">
      <pc:docMk xmlns:pc="http://schemas.microsoft.com/office/powerpoint/2013/main/command"/>
      <pc:sldMk xmlns:pc="http://schemas.microsoft.com/office/powerpoint/2013/main/command" cId="3141950893" sldId="2147472717"/>
      <ac:graphicFrameMk id="21" creationId="{9614D2A4-6A3E-4675-BF63-453B74AC726E}"/>
    </ac:deMkLst>
    <p188:txBody>
      <a:bodyPr/>
      <a:lstStyle/>
      <a:p>
        <a:r>
          <a:rPr lang="es-MX"/>
          <a:t>Incluir solo Top5 y marcas Bayer</a:t>
        </a:r>
      </a:p>
    </p188:txBody>
  </p188:cm>
  <p188:cm id="{227A2D1B-AAE2-BB47-85D5-1BBDED4E0651}" authorId="{09E4DA30-93A8-11AF-9121-96145B37829D}" created="2022-11-01T16:58:53.404">
    <ac:deMkLst xmlns:ac="http://schemas.microsoft.com/office/drawing/2013/main/command">
      <pc:docMk xmlns:pc="http://schemas.microsoft.com/office/powerpoint/2013/main/command"/>
      <pc:sldMk xmlns:pc="http://schemas.microsoft.com/office/powerpoint/2013/main/command" cId="3141950893" sldId="2147472717"/>
      <ac:graphicFrameMk id="19" creationId="{785628DB-99DF-4C03-B512-C43CDD20489F}"/>
    </ac:deMkLst>
    <p188:txBody>
      <a:bodyPr/>
      <a:lstStyle/>
      <a:p>
        <a:r>
          <a:rPr lang="es-MX"/>
          <a:t>Incluir solo Top5 y marcas Bayer</a:t>
        </a:r>
      </a:p>
    </p188:txBody>
  </p188:cm>
  <p188:cm id="{E9A29BC0-7D80-EE41-AD58-9B5D850EC3A2}" authorId="{09E4DA30-93A8-11AF-9121-96145B37829D}" created="2022-11-01T17:40:22.918">
    <ac:deMkLst xmlns:ac="http://schemas.microsoft.com/office/drawing/2013/main/command">
      <pc:docMk xmlns:pc="http://schemas.microsoft.com/office/powerpoint/2013/main/command"/>
      <pc:sldMk xmlns:pc="http://schemas.microsoft.com/office/powerpoint/2013/main/command" cId="3141950893" sldId="2147472717"/>
      <ac:graphicFrameMk id="25" creationId="{748B412C-65AF-401C-A123-954C9807BA5A}"/>
    </ac:deMkLst>
    <p188:txBody>
      <a:bodyPr/>
      <a:lstStyle/>
      <a:p>
        <a:r>
          <a:rPr lang="es-MX"/>
          <a:t>Incluir top 10 SOI y marcas Bayer</a:t>
        </a:r>
      </a:p>
    </p188:txBody>
  </p188:cm>
  <p188:cm id="{E5D5257D-EEBC-2E47-AB60-3686870EAA7C}" authorId="{09E4DA30-93A8-11AF-9121-96145B37829D}" created="2022-11-01T17:59:14.997">
    <ac:deMkLst xmlns:ac="http://schemas.microsoft.com/office/drawing/2013/main/command">
      <pc:docMk xmlns:pc="http://schemas.microsoft.com/office/powerpoint/2013/main/command"/>
      <pc:sldMk xmlns:pc="http://schemas.microsoft.com/office/powerpoint/2013/main/command" cId="3141950893" sldId="2147472717"/>
      <ac:graphicFrameMk id="37" creationId="{E3329616-4A16-4E9F-BC32-F9AE170E7EE8}"/>
    </ac:deMkLst>
    <p188:txBody>
      <a:bodyPr/>
      <a:lstStyle/>
      <a:p>
        <a:r>
          <a:rPr lang="es-MX"/>
          <a:t>Resaltar los meses con mayor inversión</a:t>
        </a:r>
      </a:p>
    </p188:txBody>
  </p188:cm>
</p188:cmLst>
</file>

<file path=ppt/comments/modernComment_7FFFD54E_B51F1D4.xml><?xml version="1.0" encoding="utf-8"?>
<p188:cmLst xmlns:a="http://schemas.openxmlformats.org/drawingml/2006/main" xmlns:r="http://schemas.openxmlformats.org/officeDocument/2006/relationships" xmlns:p188="http://schemas.microsoft.com/office/powerpoint/2018/8/main">
  <p188:cm id="{4D448F5A-2E14-DB45-9D60-31CE3DF8237A}" authorId="{09E4DA30-93A8-11AF-9121-96145B37829D}" created="2022-11-01T18:11:40.428">
    <ac:deMkLst xmlns:ac="http://schemas.microsoft.com/office/drawing/2013/main/command">
      <pc:docMk xmlns:pc="http://schemas.microsoft.com/office/powerpoint/2013/main/command"/>
      <pc:sldMk xmlns:pc="http://schemas.microsoft.com/office/powerpoint/2013/main/command" cId="1353296728" sldId="2147472706"/>
      <ac:graphicFrameMk id="24" creationId="{66184303-1F8E-4A2E-A570-DC1499360B59}"/>
    </ac:deMkLst>
    <p188:txBody>
      <a:bodyPr/>
      <a:lstStyle/>
      <a:p>
        <a:r>
          <a:rPr lang="es-MX"/>
          <a:t>Incluir top 10 SOI y marcas Bayer, de mayor a menor GRP's</a:t>
        </a:r>
      </a:p>
    </p188:txBody>
  </p188:cm>
</p188:cmLst>
</file>

<file path=ppt/comments/modernComment_7FFFD550_267B6818.xml><?xml version="1.0" encoding="utf-8"?>
<p188:cmLst xmlns:a="http://schemas.openxmlformats.org/drawingml/2006/main" xmlns:r="http://schemas.openxmlformats.org/officeDocument/2006/relationships" xmlns:p188="http://schemas.microsoft.com/office/powerpoint/2018/8/main">
  <p188:cm id="{3127B748-3A30-E649-B28D-07D745E2E190}" authorId="{09E4DA30-93A8-11AF-9121-96145B37829D}" created="2022-11-01T16:03:22.785">
    <ac:deMkLst xmlns:ac="http://schemas.microsoft.com/office/drawing/2013/main/command">
      <pc:docMk xmlns:pc="http://schemas.microsoft.com/office/powerpoint/2013/main/command"/>
      <pc:sldMk xmlns:pc="http://schemas.microsoft.com/office/powerpoint/2013/main/command" cId="645621784" sldId="2147472720"/>
      <ac:graphicFrameMk id="21" creationId="{9614D2A4-6A3E-4675-BF63-453B74AC726E}"/>
    </ac:deMkLst>
    <p188:txBody>
      <a:bodyPr/>
      <a:lstStyle/>
      <a:p>
        <a:r>
          <a:rPr lang="es-MX"/>
          <a:t>Incluir solo Top5 y marcas Bayer</a:t>
        </a:r>
      </a:p>
    </p188:txBody>
  </p188:cm>
  <p188:cm id="{227A2D1B-AAE2-BB47-85D5-1BBDED4E0651}" authorId="{09E4DA30-93A8-11AF-9121-96145B37829D}" created="2022-11-01T16:58:53.404">
    <ac:deMkLst xmlns:ac="http://schemas.microsoft.com/office/drawing/2013/main/command">
      <pc:docMk xmlns:pc="http://schemas.microsoft.com/office/powerpoint/2013/main/command"/>
      <pc:sldMk xmlns:pc="http://schemas.microsoft.com/office/powerpoint/2013/main/command" cId="645621784" sldId="2147472720"/>
      <ac:graphicFrameMk id="19" creationId="{785628DB-99DF-4C03-B512-C43CDD20489F}"/>
    </ac:deMkLst>
    <p188:txBody>
      <a:bodyPr/>
      <a:lstStyle/>
      <a:p>
        <a:r>
          <a:rPr lang="es-MX"/>
          <a:t>Incluir solo Top5 y marcas Bayer</a:t>
        </a:r>
      </a:p>
    </p188:txBody>
  </p188:cm>
  <p188:cm id="{E9A29BC0-7D80-EE41-AD58-9B5D850EC3A2}" authorId="{09E4DA30-93A8-11AF-9121-96145B37829D}" created="2022-11-01T17:40:22.918">
    <ac:deMkLst xmlns:ac="http://schemas.microsoft.com/office/drawing/2013/main/command">
      <pc:docMk xmlns:pc="http://schemas.microsoft.com/office/powerpoint/2013/main/command"/>
      <pc:sldMk xmlns:pc="http://schemas.microsoft.com/office/powerpoint/2013/main/command" cId="645621784" sldId="2147472720"/>
      <ac:graphicFrameMk id="25" creationId="{748B412C-65AF-401C-A123-954C9807BA5A}"/>
    </ac:deMkLst>
    <p188:txBody>
      <a:bodyPr/>
      <a:lstStyle/>
      <a:p>
        <a:r>
          <a:rPr lang="es-MX"/>
          <a:t>Incluir top 10 SOI y marcas Bayer</a:t>
        </a:r>
      </a:p>
    </p188:txBody>
  </p188:cm>
  <p188:cm id="{E5D5257D-EEBC-2E47-AB60-3686870EAA7C}" authorId="{09E4DA30-93A8-11AF-9121-96145B37829D}" created="2022-11-01T17:59:14.997">
    <ac:deMkLst xmlns:ac="http://schemas.microsoft.com/office/drawing/2013/main/command">
      <pc:docMk xmlns:pc="http://schemas.microsoft.com/office/powerpoint/2013/main/command"/>
      <pc:sldMk xmlns:pc="http://schemas.microsoft.com/office/powerpoint/2013/main/command" cId="645621784" sldId="2147472720"/>
      <ac:graphicFrameMk id="37" creationId="{E3329616-4A16-4E9F-BC32-F9AE170E7EE8}"/>
    </ac:deMkLst>
    <p188:txBody>
      <a:bodyPr/>
      <a:lstStyle/>
      <a:p>
        <a:r>
          <a:rPr lang="es-MX"/>
          <a:t>Resaltar los meses con mayor inversión</a:t>
        </a:r>
      </a:p>
    </p188:txBody>
  </p188:cm>
</p188:cmLst>
</file>

<file path=ppt/comments/modernComment_7FFFD551_BF47353A.xml><?xml version="1.0" encoding="utf-8"?>
<p188:cmLst xmlns:a="http://schemas.openxmlformats.org/drawingml/2006/main" xmlns:r="http://schemas.openxmlformats.org/officeDocument/2006/relationships" xmlns:p188="http://schemas.microsoft.com/office/powerpoint/2018/8/main">
  <p188:cm id="{4D448F5A-2E14-DB45-9D60-31CE3DF8237A}" authorId="{09E4DA30-93A8-11AF-9121-96145B37829D}" created="2022-11-01T18:11:40.428">
    <ac:deMkLst xmlns:ac="http://schemas.microsoft.com/office/drawing/2013/main/command">
      <pc:docMk xmlns:pc="http://schemas.microsoft.com/office/powerpoint/2013/main/command"/>
      <pc:sldMk xmlns:pc="http://schemas.microsoft.com/office/powerpoint/2013/main/command" cId="1353296728" sldId="2147472706"/>
      <ac:graphicFrameMk id="24" creationId="{66184303-1F8E-4A2E-A570-DC1499360B59}"/>
    </ac:deMkLst>
    <p188:txBody>
      <a:bodyPr/>
      <a:lstStyle/>
      <a:p>
        <a:r>
          <a:rPr lang="es-MX"/>
          <a:t>Incluir top 10 SOI y marcas Bayer, de mayor a menor GRP's</a:t>
        </a:r>
      </a:p>
    </p188:txBody>
  </p188:cm>
</p188:cmLst>
</file>

<file path=ppt/comments/modernComment_7FFFD553_4B71FE3C.xml><?xml version="1.0" encoding="utf-8"?>
<p188:cmLst xmlns:a="http://schemas.openxmlformats.org/drawingml/2006/main" xmlns:r="http://schemas.openxmlformats.org/officeDocument/2006/relationships" xmlns:p188="http://schemas.microsoft.com/office/powerpoint/2018/8/main">
  <p188:cm id="{C23AF5EE-8E25-7C41-A095-EAB36027BA72}" authorId="{09E4DA30-93A8-11AF-9121-96145B37829D}" created="2022-11-01T16:03:22.785">
    <ac:deMkLst xmlns:ac="http://schemas.microsoft.com/office/drawing/2013/main/command">
      <pc:docMk xmlns:pc="http://schemas.microsoft.com/office/powerpoint/2013/main/command"/>
      <pc:sldMk xmlns:pc="http://schemas.microsoft.com/office/powerpoint/2013/main/command" cId="1265761852" sldId="2147472723"/>
      <ac:graphicFrameMk id="21" creationId="{9614D2A4-6A3E-4675-BF63-453B74AC726E}"/>
    </ac:deMkLst>
    <p188:txBody>
      <a:bodyPr/>
      <a:lstStyle/>
      <a:p>
        <a:r>
          <a:rPr lang="es-MX"/>
          <a:t>Incluir solo Top5 y marcas Bayer</a:t>
        </a:r>
      </a:p>
    </p188:txBody>
  </p188:cm>
  <p188:cm id="{D52B56DA-9F99-AC49-9CA5-B81F9ADBC92C}" authorId="{09E4DA30-93A8-11AF-9121-96145B37829D}" created="2022-11-01T16:58:53.404">
    <ac:deMkLst xmlns:ac="http://schemas.microsoft.com/office/drawing/2013/main/command">
      <pc:docMk xmlns:pc="http://schemas.microsoft.com/office/powerpoint/2013/main/command"/>
      <pc:sldMk xmlns:pc="http://schemas.microsoft.com/office/powerpoint/2013/main/command" cId="1265761852" sldId="2147472723"/>
      <ac:graphicFrameMk id="19" creationId="{785628DB-99DF-4C03-B512-C43CDD20489F}"/>
    </ac:deMkLst>
    <p188:txBody>
      <a:bodyPr/>
      <a:lstStyle/>
      <a:p>
        <a:r>
          <a:rPr lang="es-MX"/>
          <a:t>Incluir solo Top5 y marcas Bayer</a:t>
        </a:r>
      </a:p>
    </p188:txBody>
  </p188:cm>
  <p188:cm id="{DDA26BFB-583D-034B-B013-0B0D21979579}" authorId="{09E4DA30-93A8-11AF-9121-96145B37829D}" created="2022-11-01T17:40:22.918">
    <ac:deMkLst xmlns:ac="http://schemas.microsoft.com/office/drawing/2013/main/command">
      <pc:docMk xmlns:pc="http://schemas.microsoft.com/office/powerpoint/2013/main/command"/>
      <pc:sldMk xmlns:pc="http://schemas.microsoft.com/office/powerpoint/2013/main/command" cId="1265761852" sldId="2147472723"/>
      <ac:graphicFrameMk id="25" creationId="{748B412C-65AF-401C-A123-954C9807BA5A}"/>
    </ac:deMkLst>
    <p188:txBody>
      <a:bodyPr/>
      <a:lstStyle/>
      <a:p>
        <a:r>
          <a:rPr lang="es-MX"/>
          <a:t>Incluir top 10 SOI y marcas Bayer</a:t>
        </a:r>
      </a:p>
    </p188:txBody>
  </p188:cm>
  <p188:cm id="{304B136A-F6D7-C94C-8E40-B3CF6F02B272}" authorId="{09E4DA30-93A8-11AF-9121-96145B37829D}" created="2022-11-01T17:59:14.997">
    <ac:deMkLst xmlns:ac="http://schemas.microsoft.com/office/drawing/2013/main/command">
      <pc:docMk xmlns:pc="http://schemas.microsoft.com/office/powerpoint/2013/main/command"/>
      <pc:sldMk xmlns:pc="http://schemas.microsoft.com/office/powerpoint/2013/main/command" cId="1265761852" sldId="2147472723"/>
      <ac:graphicFrameMk id="37" creationId="{E3329616-4A16-4E9F-BC32-F9AE170E7EE8}"/>
    </ac:deMkLst>
    <p188:txBody>
      <a:bodyPr/>
      <a:lstStyle/>
      <a:p>
        <a:r>
          <a:rPr lang="es-MX"/>
          <a:t>Resaltar los meses con mayor inversión</a:t>
        </a:r>
      </a:p>
    </p188:txBody>
  </p188:cm>
</p188:cmLst>
</file>

<file path=ppt/comments/modernComment_7FFFD554_61E5FEBE.xml><?xml version="1.0" encoding="utf-8"?>
<p188:cmLst xmlns:a="http://schemas.openxmlformats.org/drawingml/2006/main" xmlns:r="http://schemas.openxmlformats.org/officeDocument/2006/relationships" xmlns:p188="http://schemas.microsoft.com/office/powerpoint/2018/8/main">
  <p188:cm id="{14B0EB49-9A0A-BF45-BE30-EB3DF0E53B93}" authorId="{09E4DA30-93A8-11AF-9121-96145B37829D}" created="2022-11-01T18:11:40.428">
    <ac:deMkLst xmlns:ac="http://schemas.microsoft.com/office/drawing/2013/main/command">
      <pc:docMk xmlns:pc="http://schemas.microsoft.com/office/powerpoint/2013/main/command"/>
      <pc:sldMk xmlns:pc="http://schemas.microsoft.com/office/powerpoint/2013/main/command" cId="1353296728" sldId="2147472706"/>
      <ac:graphicFrameMk id="24" creationId="{66184303-1F8E-4A2E-A570-DC1499360B59}"/>
    </ac:deMkLst>
    <p188:txBody>
      <a:bodyPr/>
      <a:lstStyle/>
      <a:p>
        <a:r>
          <a:rPr lang="es-MX"/>
          <a:t>Incluir top 10 SOI y marcas Bayer, de mayor a menor GRP's</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image" Target="../media/image44.emf"/></Relationships>
</file>

<file path=ppt/drawings/drawing1.xml><?xml version="1.0" encoding="utf-8"?>
<c:userShapes xmlns:c="http://schemas.openxmlformats.org/drawingml/2006/chart">
  <cdr:relSizeAnchor xmlns:cdr="http://schemas.openxmlformats.org/drawingml/2006/chartDrawing">
    <cdr:from>
      <cdr:x>0.34013</cdr:x>
      <cdr:y>0.00662</cdr:y>
    </cdr:from>
    <cdr:to>
      <cdr:x>0.62914</cdr:x>
      <cdr:y>0.0854</cdr:y>
    </cdr:to>
    <cdr:sp macro="" textlink="">
      <cdr:nvSpPr>
        <cdr:cNvPr id="2" name="Title 1">
          <a:extLst xmlns:a="http://schemas.openxmlformats.org/drawingml/2006/main">
            <a:ext uri="{FF2B5EF4-FFF2-40B4-BE49-F238E27FC236}">
              <a16:creationId xmlns:a16="http://schemas.microsoft.com/office/drawing/2014/main" id="{29EF83AB-1E0C-4DB9-9318-05ED0E88F5FA}"/>
            </a:ext>
          </a:extLst>
        </cdr:cNvPr>
        <cdr:cNvSpPr txBox="1">
          <a:spLocks xmlns:a="http://schemas.openxmlformats.org/drawingml/2006/main"/>
        </cdr:cNvSpPr>
      </cdr:nvSpPr>
      <cdr:spPr>
        <a:xfrm xmlns:a="http://schemas.openxmlformats.org/drawingml/2006/main">
          <a:off x="3225080" y="22829"/>
          <a:ext cx="2740340" cy="271515"/>
        </a:xfrm>
        <a:prstGeom xmlns:a="http://schemas.openxmlformats.org/drawingml/2006/main" prst="rect">
          <a:avLst/>
        </a:prstGeom>
      </cdr:spPr>
      <cdr:txBody>
        <a:bodyPr xmlns:a="http://schemas.openxmlformats.org/drawingml/2006/main" vert="horz" wrap="square" lIns="91440" tIns="45720" rIns="91440" bIns="45720" rtlCol="0" anchor="ctr">
          <a:noAutofit/>
        </a:bodyPr>
        <a:lstStyle xmlns:a="http://schemas.openxmlformats.org/drawingml/2006/main">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CH" sz="1400" b="1" dirty="0">
              <a:latin typeface="Abadi" panose="020B0604020104020204" pitchFamily="34" charset="0"/>
            </a:rPr>
            <a:t>INVESTMENT BY CATEGORY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0E19D1-079D-438E-81C9-264AAD464FB8}" type="datetimeFigureOut">
              <a:rPr lang="es-MX" smtClean="0"/>
              <a:t>15/04/24</a:t>
            </a:fld>
            <a:endParaRPr lang="es-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6302AE-B280-4AB0-BB5F-1FE832526336}" type="slidenum">
              <a:rPr lang="es-MX" smtClean="0"/>
              <a:t>‹Nº›</a:t>
            </a:fld>
            <a:endParaRPr lang="es-MX"/>
          </a:p>
        </p:txBody>
      </p:sp>
    </p:spTree>
    <p:extLst>
      <p:ext uri="{BB962C8B-B14F-4D97-AF65-F5344CB8AC3E}">
        <p14:creationId xmlns:p14="http://schemas.microsoft.com/office/powerpoint/2010/main" val="3585385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7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700"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123368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623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325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380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dirty="0"/>
              <a:t>Medical CRM Data</a:t>
            </a:r>
          </a:p>
          <a:p>
            <a:r>
              <a:rPr lang="es-ES" dirty="0" err="1"/>
              <a:t>Implementation</a:t>
            </a:r>
            <a:r>
              <a:rPr lang="es-ES" dirty="0"/>
              <a:t> </a:t>
            </a:r>
            <a:r>
              <a:rPr lang="es-ES" dirty="0" err="1"/>
              <a:t>design</a:t>
            </a:r>
            <a:r>
              <a:rPr lang="es-ES" dirty="0"/>
              <a:t> </a:t>
            </a:r>
            <a:r>
              <a:rPr lang="es-ES" dirty="0" err="1"/>
              <a:t>for</a:t>
            </a:r>
            <a:r>
              <a:rPr lang="es-ES" dirty="0"/>
              <a:t> Centro</a:t>
            </a:r>
            <a:endParaRPr lang="es-419"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958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dirty="0"/>
              <a:t>Medical CRM Data</a:t>
            </a:r>
          </a:p>
          <a:p>
            <a:r>
              <a:rPr lang="es-ES" dirty="0" err="1"/>
              <a:t>Implementation</a:t>
            </a:r>
            <a:r>
              <a:rPr lang="es-ES" dirty="0"/>
              <a:t> </a:t>
            </a:r>
            <a:r>
              <a:rPr lang="es-ES" dirty="0" err="1"/>
              <a:t>design</a:t>
            </a:r>
            <a:r>
              <a:rPr lang="es-ES" dirty="0"/>
              <a:t> </a:t>
            </a:r>
            <a:r>
              <a:rPr lang="es-ES" dirty="0" err="1"/>
              <a:t>for</a:t>
            </a:r>
            <a:r>
              <a:rPr lang="es-ES" dirty="0"/>
              <a:t> Centro</a:t>
            </a:r>
            <a:endParaRPr lang="es-419"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996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909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666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951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657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dirty="0"/>
              <a:t>Medical CRM Data</a:t>
            </a:r>
          </a:p>
          <a:p>
            <a:r>
              <a:rPr lang="es-ES" dirty="0" err="1"/>
              <a:t>Implementation</a:t>
            </a:r>
            <a:r>
              <a:rPr lang="es-ES" dirty="0"/>
              <a:t> </a:t>
            </a:r>
            <a:r>
              <a:rPr lang="es-ES" dirty="0" err="1"/>
              <a:t>design</a:t>
            </a:r>
            <a:r>
              <a:rPr lang="es-ES" dirty="0"/>
              <a:t> </a:t>
            </a:r>
            <a:r>
              <a:rPr lang="es-ES" dirty="0" err="1"/>
              <a:t>for</a:t>
            </a:r>
            <a:r>
              <a:rPr lang="es-ES" dirty="0"/>
              <a:t> Centro</a:t>
            </a:r>
            <a:endParaRPr lang="es-419"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009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dirty="0"/>
              <a:t>Medical CRM Data</a:t>
            </a:r>
          </a:p>
          <a:p>
            <a:r>
              <a:rPr lang="es-ES" dirty="0" err="1"/>
              <a:t>Implementation</a:t>
            </a:r>
            <a:r>
              <a:rPr lang="es-ES" dirty="0"/>
              <a:t> </a:t>
            </a:r>
            <a:r>
              <a:rPr lang="es-ES" dirty="0" err="1"/>
              <a:t>design</a:t>
            </a:r>
            <a:r>
              <a:rPr lang="es-ES" dirty="0"/>
              <a:t> </a:t>
            </a:r>
            <a:r>
              <a:rPr lang="es-ES" dirty="0" err="1"/>
              <a:t>for</a:t>
            </a:r>
            <a:r>
              <a:rPr lang="es-ES" dirty="0"/>
              <a:t> Centro</a:t>
            </a:r>
            <a:endParaRPr lang="es-419"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601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7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5503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dirty="0"/>
              <a:t>Medical CRM Data</a:t>
            </a:r>
          </a:p>
          <a:p>
            <a:r>
              <a:rPr lang="es-ES" dirty="0" err="1"/>
              <a:t>Implementation</a:t>
            </a:r>
            <a:r>
              <a:rPr lang="es-ES" dirty="0"/>
              <a:t> </a:t>
            </a:r>
            <a:r>
              <a:rPr lang="es-ES" dirty="0" err="1"/>
              <a:t>design</a:t>
            </a:r>
            <a:r>
              <a:rPr lang="es-ES" dirty="0"/>
              <a:t> </a:t>
            </a:r>
            <a:r>
              <a:rPr lang="es-ES" dirty="0" err="1"/>
              <a:t>for</a:t>
            </a:r>
            <a:r>
              <a:rPr lang="es-ES" dirty="0"/>
              <a:t> Centro</a:t>
            </a:r>
            <a:endParaRPr lang="es-419"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57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dirty="0"/>
              <a:t>Medical CRM Data</a:t>
            </a:r>
          </a:p>
          <a:p>
            <a:r>
              <a:rPr lang="es-ES" dirty="0" err="1"/>
              <a:t>Implementation</a:t>
            </a:r>
            <a:r>
              <a:rPr lang="es-ES" dirty="0"/>
              <a:t> </a:t>
            </a:r>
            <a:r>
              <a:rPr lang="es-ES" dirty="0" err="1"/>
              <a:t>design</a:t>
            </a:r>
            <a:r>
              <a:rPr lang="es-ES" dirty="0"/>
              <a:t> </a:t>
            </a:r>
            <a:r>
              <a:rPr lang="es-ES" dirty="0" err="1"/>
              <a:t>for</a:t>
            </a:r>
            <a:r>
              <a:rPr lang="es-ES" dirty="0"/>
              <a:t> Centro</a:t>
            </a:r>
            <a:endParaRPr lang="es-419"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92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308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dirty="0"/>
              <a:t>Medical CRM Data</a:t>
            </a:r>
          </a:p>
          <a:p>
            <a:r>
              <a:rPr lang="es-ES" dirty="0" err="1"/>
              <a:t>Implementation</a:t>
            </a:r>
            <a:r>
              <a:rPr lang="es-ES" dirty="0"/>
              <a:t> </a:t>
            </a:r>
            <a:r>
              <a:rPr lang="es-ES" dirty="0" err="1"/>
              <a:t>design</a:t>
            </a:r>
            <a:r>
              <a:rPr lang="es-ES" dirty="0"/>
              <a:t> </a:t>
            </a:r>
            <a:r>
              <a:rPr lang="es-ES" dirty="0" err="1"/>
              <a:t>for</a:t>
            </a:r>
            <a:r>
              <a:rPr lang="es-ES" dirty="0"/>
              <a:t> Centro</a:t>
            </a:r>
            <a:endParaRPr lang="es-419"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188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dirty="0"/>
              <a:t>Medical CRM Data</a:t>
            </a:r>
          </a:p>
          <a:p>
            <a:r>
              <a:rPr lang="es-ES" dirty="0" err="1"/>
              <a:t>Implementation</a:t>
            </a:r>
            <a:r>
              <a:rPr lang="es-ES" dirty="0"/>
              <a:t> </a:t>
            </a:r>
            <a:r>
              <a:rPr lang="es-ES" dirty="0" err="1"/>
              <a:t>design</a:t>
            </a:r>
            <a:r>
              <a:rPr lang="es-ES" dirty="0"/>
              <a:t> </a:t>
            </a:r>
            <a:r>
              <a:rPr lang="es-ES" dirty="0" err="1"/>
              <a:t>for</a:t>
            </a:r>
            <a:r>
              <a:rPr lang="es-ES" dirty="0"/>
              <a:t> Centro</a:t>
            </a:r>
            <a:endParaRPr lang="es-419"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234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857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612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A96D4-A411-46CE-941A-3F72D54FFA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MX"/>
          </a:p>
        </p:txBody>
      </p:sp>
      <p:sp>
        <p:nvSpPr>
          <p:cNvPr id="3" name="Subtitle 2">
            <a:extLst>
              <a:ext uri="{FF2B5EF4-FFF2-40B4-BE49-F238E27FC236}">
                <a16:creationId xmlns:a16="http://schemas.microsoft.com/office/drawing/2014/main" id="{40C89485-97F4-4573-ABD0-F3EA525F94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a:p>
        </p:txBody>
      </p:sp>
      <p:sp>
        <p:nvSpPr>
          <p:cNvPr id="4" name="Date Placeholder 3">
            <a:extLst>
              <a:ext uri="{FF2B5EF4-FFF2-40B4-BE49-F238E27FC236}">
                <a16:creationId xmlns:a16="http://schemas.microsoft.com/office/drawing/2014/main" id="{4D014C79-2EC2-4ACD-B1A4-93E42E920450}"/>
              </a:ext>
            </a:extLst>
          </p:cNvPr>
          <p:cNvSpPr>
            <a:spLocks noGrp="1"/>
          </p:cNvSpPr>
          <p:nvPr>
            <p:ph type="dt" sz="half" idx="10"/>
          </p:nvPr>
        </p:nvSpPr>
        <p:spPr/>
        <p:txBody>
          <a:bodyPr/>
          <a:lstStyle/>
          <a:p>
            <a:fld id="{A25D7737-EB15-4ED0-BB24-528EE5274129}" type="datetimeFigureOut">
              <a:rPr lang="es-MX" smtClean="0"/>
              <a:t>15/04/24</a:t>
            </a:fld>
            <a:endParaRPr lang="es-MX"/>
          </a:p>
        </p:txBody>
      </p:sp>
      <p:sp>
        <p:nvSpPr>
          <p:cNvPr id="5" name="Footer Placeholder 4">
            <a:extLst>
              <a:ext uri="{FF2B5EF4-FFF2-40B4-BE49-F238E27FC236}">
                <a16:creationId xmlns:a16="http://schemas.microsoft.com/office/drawing/2014/main" id="{2BD46A2D-10AC-4E27-BB7B-C306493D2104}"/>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262331CC-EA99-4C89-B463-CCC1592D381B}"/>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188244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4976-020D-4535-B18A-77711AFB15BC}"/>
              </a:ext>
            </a:extLst>
          </p:cNvPr>
          <p:cNvSpPr>
            <a:spLocks noGrp="1"/>
          </p:cNvSpPr>
          <p:nvPr>
            <p:ph type="title"/>
          </p:nvPr>
        </p:nvSpPr>
        <p:spPr/>
        <p:txBody>
          <a:bodyPr/>
          <a:lstStyle/>
          <a:p>
            <a:r>
              <a:rPr lang="en-US"/>
              <a:t>Click to edit Master title style</a:t>
            </a:r>
            <a:endParaRPr lang="es-MX"/>
          </a:p>
        </p:txBody>
      </p:sp>
      <p:sp>
        <p:nvSpPr>
          <p:cNvPr id="3" name="Vertical Text Placeholder 2">
            <a:extLst>
              <a:ext uri="{FF2B5EF4-FFF2-40B4-BE49-F238E27FC236}">
                <a16:creationId xmlns:a16="http://schemas.microsoft.com/office/drawing/2014/main" id="{E5288F35-65E9-49B5-AF1A-D7545F7F7C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0FE18FB0-F912-4CD5-BA45-E2E1EA275FDD}"/>
              </a:ext>
            </a:extLst>
          </p:cNvPr>
          <p:cNvSpPr>
            <a:spLocks noGrp="1"/>
          </p:cNvSpPr>
          <p:nvPr>
            <p:ph type="dt" sz="half" idx="10"/>
          </p:nvPr>
        </p:nvSpPr>
        <p:spPr/>
        <p:txBody>
          <a:bodyPr/>
          <a:lstStyle/>
          <a:p>
            <a:fld id="{A25D7737-EB15-4ED0-BB24-528EE5274129}" type="datetimeFigureOut">
              <a:rPr lang="es-MX" smtClean="0"/>
              <a:t>15/04/24</a:t>
            </a:fld>
            <a:endParaRPr lang="es-MX"/>
          </a:p>
        </p:txBody>
      </p:sp>
      <p:sp>
        <p:nvSpPr>
          <p:cNvPr id="5" name="Footer Placeholder 4">
            <a:extLst>
              <a:ext uri="{FF2B5EF4-FFF2-40B4-BE49-F238E27FC236}">
                <a16:creationId xmlns:a16="http://schemas.microsoft.com/office/drawing/2014/main" id="{0EF1BB37-4291-44A1-AFA9-520DB742733A}"/>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B2C7AC11-E12A-4B11-B6D4-D78D695962FC}"/>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3926176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75A720-226C-4887-A138-E60EDB1486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MX"/>
          </a:p>
        </p:txBody>
      </p:sp>
      <p:sp>
        <p:nvSpPr>
          <p:cNvPr id="3" name="Vertical Text Placeholder 2">
            <a:extLst>
              <a:ext uri="{FF2B5EF4-FFF2-40B4-BE49-F238E27FC236}">
                <a16:creationId xmlns:a16="http://schemas.microsoft.com/office/drawing/2014/main" id="{13255E54-DD00-4DCA-B159-ACC0B53B5F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859E052C-0D3C-4CA9-B237-11347AE782A2}"/>
              </a:ext>
            </a:extLst>
          </p:cNvPr>
          <p:cNvSpPr>
            <a:spLocks noGrp="1"/>
          </p:cNvSpPr>
          <p:nvPr>
            <p:ph type="dt" sz="half" idx="10"/>
          </p:nvPr>
        </p:nvSpPr>
        <p:spPr/>
        <p:txBody>
          <a:bodyPr/>
          <a:lstStyle/>
          <a:p>
            <a:fld id="{A25D7737-EB15-4ED0-BB24-528EE5274129}" type="datetimeFigureOut">
              <a:rPr lang="es-MX" smtClean="0"/>
              <a:t>15/04/24</a:t>
            </a:fld>
            <a:endParaRPr lang="es-MX"/>
          </a:p>
        </p:txBody>
      </p:sp>
      <p:sp>
        <p:nvSpPr>
          <p:cNvPr id="5" name="Footer Placeholder 4">
            <a:extLst>
              <a:ext uri="{FF2B5EF4-FFF2-40B4-BE49-F238E27FC236}">
                <a16:creationId xmlns:a16="http://schemas.microsoft.com/office/drawing/2014/main" id="{13A4A226-F60D-4E28-B323-E13DE01616E2}"/>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69C3D664-6138-441C-AF30-3E23657A9216}"/>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3231980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1070" name="think-cell Slide" r:id="rId4" imgW="353" imgH="353" progId="TCLayout.ActiveDocument.1">
                  <p:embed/>
                </p:oleObj>
              </mc:Choice>
              <mc:Fallback>
                <p:oleObj name="think-cell Slide" r:id="rId4" imgW="353" imgH="353" progId="TCLayout.ActiveDocument.1">
                  <p:embed/>
                  <p:pic>
                    <p:nvPicPr>
                      <p:cNvPr id="2" name="Object 1" hidden="1"/>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981949" y="181938"/>
            <a:ext cx="10799867" cy="864000"/>
          </a:xfrm>
        </p:spPr>
        <p:txBody>
          <a:bodyPr/>
          <a:lstStyle>
            <a:lvl1pPr>
              <a:defRPr>
                <a:latin typeface="+mj-lt"/>
                <a:sym typeface="Trebuchet MS" panose="020B0603020202020204" pitchFamily="34" charset="0"/>
              </a:defRPr>
            </a:lvl1pPr>
          </a:lstStyle>
          <a:p>
            <a:r>
              <a:rPr lang="en-US"/>
              <a:t>Click to add title</a:t>
            </a:r>
          </a:p>
        </p:txBody>
      </p:sp>
      <p:sp>
        <p:nvSpPr>
          <p:cNvPr id="12" name="TextBox 11"/>
          <p:cNvSpPr txBox="1"/>
          <p:nvPr userDrawn="1"/>
        </p:nvSpPr>
        <p:spPr bwMode="gray">
          <a:xfrm>
            <a:off x="195870" y="6617933"/>
            <a:ext cx="392377" cy="108000"/>
          </a:xfrm>
          <a:prstGeom prst="rect">
            <a:avLst/>
          </a:prstGeom>
        </p:spPr>
        <p:txBody>
          <a:bodyPr vert="horz" lIns="0" tIns="0" rIns="0" bIns="0" rtlCol="0" anchor="t">
            <a:noAutofit/>
          </a:bodyPr>
          <a:lstStyle>
            <a:defPPr>
              <a:defRPr lang="de-DE"/>
            </a:defPPr>
            <a:lvl1pPr lvl="0" indent="0" algn="ctr">
              <a:defRPr sz="700">
                <a:solidFill>
                  <a:schemeClr val="accent2"/>
                </a:solidFill>
              </a:defRPr>
            </a:lvl1pPr>
            <a:lvl2pPr marL="0" indent="0" algn="ctr">
              <a:defRPr sz="700">
                <a:solidFill>
                  <a:schemeClr val="accent2"/>
                </a:solidFill>
              </a:defRPr>
            </a:lvl2pPr>
            <a:lvl3pPr marL="0" indent="0" algn="ctr">
              <a:defRPr sz="700">
                <a:solidFill>
                  <a:schemeClr val="accent2"/>
                </a:solidFill>
              </a:defRPr>
            </a:lvl3pPr>
            <a:lvl4pPr marL="0" indent="0" algn="ctr">
              <a:defRPr sz="700">
                <a:solidFill>
                  <a:schemeClr val="accent2"/>
                </a:solidFill>
              </a:defRPr>
            </a:lvl4pPr>
            <a:lvl5pPr marL="0" indent="0" algn="ctr">
              <a:defRPr sz="700">
                <a:solidFill>
                  <a:schemeClr val="accent2"/>
                </a:solidFill>
              </a:defRPr>
            </a:lvl5pPr>
            <a:lvl6pPr marL="0" indent="0" algn="ctr">
              <a:defRPr sz="700">
                <a:solidFill>
                  <a:schemeClr val="accent2"/>
                </a:solidFill>
              </a:defRPr>
            </a:lvl6pPr>
            <a:lvl7pPr marL="0" indent="0" algn="ctr">
              <a:defRPr sz="700">
                <a:solidFill>
                  <a:schemeClr val="accent2"/>
                </a:solidFill>
              </a:defRPr>
            </a:lvl7pPr>
            <a:lvl8pPr marL="0" indent="0" algn="ctr">
              <a:defRPr sz="700">
                <a:solidFill>
                  <a:schemeClr val="accent2"/>
                </a:solidFill>
              </a:defRPr>
            </a:lvl8pPr>
            <a:lvl9pPr marL="0" indent="0" algn="ctr">
              <a:defRPr sz="700">
                <a:solidFill>
                  <a:schemeClr val="accent2"/>
                </a:solidFill>
              </a:defRPr>
            </a:lvl9pPr>
          </a:lstStyle>
          <a:p>
            <a:pPr marL="0" lvl="0" indent="0">
              <a:buSzPts val="700"/>
            </a:pPr>
            <a:fld id="{EEAD9179-7A6B-4268-BEB2-F3B8EB06115B}" type="slidenum">
              <a:rPr lang="en-US" sz="700" noProof="0" smtClean="0"/>
              <a:pPr marL="0" lvl="0" indent="0">
                <a:buSzPts val="700"/>
              </a:pPr>
              <a:t>‹Nº›</a:t>
            </a:fld>
            <a:endParaRPr lang="en-US" sz="700"/>
          </a:p>
        </p:txBody>
      </p:sp>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4425" y="615600"/>
            <a:ext cx="399652" cy="399600"/>
          </a:xfrm>
          <a:prstGeom prst="rect">
            <a:avLst/>
          </a:prstGeom>
        </p:spPr>
      </p:pic>
    </p:spTree>
    <p:extLst>
      <p:ext uri="{BB962C8B-B14F-4D97-AF65-F5344CB8AC3E}">
        <p14:creationId xmlns:p14="http://schemas.microsoft.com/office/powerpoint/2010/main" val="600407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5A2FEF8-95DF-4328-850D-3F7840A62554}"/>
              </a:ext>
            </a:extLst>
          </p:cNvPr>
          <p:cNvSpPr/>
          <p:nvPr userDrawn="1"/>
        </p:nvSpPr>
        <p:spPr bwMode="gray">
          <a:xfrm>
            <a:off x="4075990" y="0"/>
            <a:ext cx="8116010" cy="6858000"/>
          </a:xfrm>
          <a:custGeom>
            <a:avLst/>
            <a:gdLst>
              <a:gd name="connsiteX0" fmla="*/ 1341581 w 8114954"/>
              <a:gd name="connsiteY0" fmla="*/ 0 h 6858000"/>
              <a:gd name="connsiteX1" fmla="*/ 8112574 w 8114954"/>
              <a:gd name="connsiteY1" fmla="*/ 0 h 6858000"/>
              <a:gd name="connsiteX2" fmla="*/ 8114954 w 8114954"/>
              <a:gd name="connsiteY2" fmla="*/ 6003673 h 6858000"/>
              <a:gd name="connsiteX3" fmla="*/ 3275458 w 8114954"/>
              <a:gd name="connsiteY3" fmla="*/ 6858000 h 6858000"/>
              <a:gd name="connsiteX4" fmla="*/ 0 w 81149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954" h="6858000">
                <a:moveTo>
                  <a:pt x="1341581" y="0"/>
                </a:moveTo>
                <a:lnTo>
                  <a:pt x="8112574" y="0"/>
                </a:lnTo>
                <a:cubicBezTo>
                  <a:pt x="8112574" y="1913118"/>
                  <a:pt x="8114954" y="4090555"/>
                  <a:pt x="8114954" y="6003673"/>
                </a:cubicBezTo>
                <a:lnTo>
                  <a:pt x="327545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F1C7AE59-CE31-4DC2-8D45-B623A4CAAEFE}" type="datetime1">
              <a:rPr lang="en-US" smtClean="0"/>
              <a:t>4/15/24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tx2"/>
                </a:solidFill>
                <a:effectLst/>
                <a:uLnTx/>
                <a:uFillTx/>
              </a:rPr>
              <a:t>///////////</a:t>
            </a:r>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17" name="Picture Placeholder 16">
            <a:extLst>
              <a:ext uri="{FF2B5EF4-FFF2-40B4-BE49-F238E27FC236}">
                <a16:creationId xmlns:a16="http://schemas.microsoft.com/office/drawing/2014/main" id="{13F626E8-4D4D-4477-BEF3-9372D1A5AD54}"/>
              </a:ext>
            </a:extLst>
          </p:cNvPr>
          <p:cNvSpPr>
            <a:spLocks noGrp="1"/>
          </p:cNvSpPr>
          <p:nvPr>
            <p:ph type="pic" sz="quarter" idx="14"/>
          </p:nvPr>
        </p:nvSpPr>
        <p:spPr bwMode="gray">
          <a:xfrm>
            <a:off x="4113408" y="0"/>
            <a:ext cx="8080975" cy="6858000"/>
          </a:xfrm>
          <a:custGeom>
            <a:avLst/>
            <a:gdLst>
              <a:gd name="connsiteX0" fmla="*/ 1331361 w 8079923"/>
              <a:gd name="connsiteY0" fmla="*/ 0 h 6858000"/>
              <a:gd name="connsiteX1" fmla="*/ 8077543 w 8079923"/>
              <a:gd name="connsiteY1" fmla="*/ 0 h 6858000"/>
              <a:gd name="connsiteX2" fmla="*/ 8079923 w 8079923"/>
              <a:gd name="connsiteY2" fmla="*/ 6003673 h 6858000"/>
              <a:gd name="connsiteX3" fmla="*/ 3240429 w 8079923"/>
              <a:gd name="connsiteY3" fmla="*/ 6858000 h 6858000"/>
              <a:gd name="connsiteX4" fmla="*/ 0 w 807992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9923" h="6858000">
                <a:moveTo>
                  <a:pt x="1331361" y="0"/>
                </a:moveTo>
                <a:lnTo>
                  <a:pt x="8077543" y="0"/>
                </a:lnTo>
                <a:cubicBezTo>
                  <a:pt x="8077543" y="1913118"/>
                  <a:pt x="8079923" y="4090555"/>
                  <a:pt x="8079923" y="6003673"/>
                </a:cubicBezTo>
                <a:lnTo>
                  <a:pt x="3240429" y="6858000"/>
                </a:lnTo>
                <a:lnTo>
                  <a:pt x="0" y="6858000"/>
                </a:lnTo>
                <a:close/>
              </a:path>
            </a:pathLst>
          </a:custGeom>
        </p:spPr>
        <p:txBody>
          <a:bodyPr wrap="square" tIns="540000" anchor="ctr">
            <a:noAutofit/>
          </a:bodyPr>
          <a:lstStyle>
            <a:lvl1pPr algn="ctr">
              <a:defRPr>
                <a:solidFill>
                  <a:schemeClr val="tx1"/>
                </a:solidFill>
              </a:defRPr>
            </a:lvl1pPr>
          </a:lstStyle>
          <a:p>
            <a:r>
              <a:rPr lang="en-US"/>
              <a:t>Click icon to add picture</a:t>
            </a:r>
            <a:endParaRPr lang="de-DE" dirty="0"/>
          </a:p>
        </p:txBody>
      </p:sp>
      <p:sp>
        <p:nvSpPr>
          <p:cNvPr id="12" name="Logoschutz" hidden="1">
            <a:extLst>
              <a:ext uri="{FF2B5EF4-FFF2-40B4-BE49-F238E27FC236}">
                <a16:creationId xmlns:a16="http://schemas.microsoft.com/office/drawing/2014/main" id="{C9A9C5E1-5EC5-4E10-A801-6F56DB71E6CD}"/>
              </a:ext>
            </a:extLst>
          </p:cNvPr>
          <p:cNvSpPr/>
          <p:nvPr userDrawn="1">
            <p:custDataLst>
              <p:tags r:id="rId1"/>
            </p:custDataLst>
          </p:nvPr>
        </p:nvSpPr>
        <p:spPr bwMode="gray">
          <a:xfrm>
            <a:off x="521900"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Logo</a:t>
            </a:r>
          </a:p>
          <a:p>
            <a:pPr algn="ctr"/>
            <a:r>
              <a:rPr lang="de-DE" sz="1800" dirty="0">
                <a:solidFill>
                  <a:schemeClr val="tx1"/>
                </a:solidFill>
              </a:rPr>
              <a:t>Schutz</a:t>
            </a:r>
          </a:p>
        </p:txBody>
      </p:sp>
    </p:spTree>
    <p:extLst>
      <p:ext uri="{BB962C8B-B14F-4D97-AF65-F5344CB8AC3E}">
        <p14:creationId xmlns:p14="http://schemas.microsoft.com/office/powerpoint/2010/main" val="247264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accent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41E47122-9C53-42B4-9E9A-C68969B7C111}" type="datetime1">
              <a:rPr lang="en-US" smtClean="0"/>
              <a:t>4/15/24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tx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2"/>
                </a:solidFill>
                <a:effectLst/>
                <a:uLnTx/>
                <a:uFillTx/>
              </a:rPr>
              <a:t>///////////</a:t>
            </a:r>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8C0614FA-2289-4D50-861D-D1CE2042502D}"/>
              </a:ext>
            </a:extLst>
          </p:cNvPr>
          <p:cNvSpPr/>
          <p:nvPr userDrawn="1"/>
        </p:nvSpPr>
        <p:spPr bwMode="gray">
          <a:xfrm>
            <a:off x="4075990" y="0"/>
            <a:ext cx="8116010" cy="6858000"/>
          </a:xfrm>
          <a:custGeom>
            <a:avLst/>
            <a:gdLst>
              <a:gd name="connsiteX0" fmla="*/ 1341581 w 8114954"/>
              <a:gd name="connsiteY0" fmla="*/ 0 h 6858000"/>
              <a:gd name="connsiteX1" fmla="*/ 8112574 w 8114954"/>
              <a:gd name="connsiteY1" fmla="*/ 0 h 6858000"/>
              <a:gd name="connsiteX2" fmla="*/ 8114954 w 8114954"/>
              <a:gd name="connsiteY2" fmla="*/ 6003673 h 6858000"/>
              <a:gd name="connsiteX3" fmla="*/ 3275458 w 8114954"/>
              <a:gd name="connsiteY3" fmla="*/ 6858000 h 6858000"/>
              <a:gd name="connsiteX4" fmla="*/ 0 w 81149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954" h="6858000">
                <a:moveTo>
                  <a:pt x="1341581" y="0"/>
                </a:moveTo>
                <a:lnTo>
                  <a:pt x="8112574" y="0"/>
                </a:lnTo>
                <a:cubicBezTo>
                  <a:pt x="8112574" y="1913118"/>
                  <a:pt x="8114954" y="4090555"/>
                  <a:pt x="8114954" y="6003673"/>
                </a:cubicBezTo>
                <a:lnTo>
                  <a:pt x="327545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Picture Placeholder 13">
            <a:extLst>
              <a:ext uri="{FF2B5EF4-FFF2-40B4-BE49-F238E27FC236}">
                <a16:creationId xmlns:a16="http://schemas.microsoft.com/office/drawing/2014/main" id="{2CD53346-3B88-4ECD-BC3C-B158CECCD4F5}"/>
              </a:ext>
            </a:extLst>
          </p:cNvPr>
          <p:cNvSpPr>
            <a:spLocks noGrp="1"/>
          </p:cNvSpPr>
          <p:nvPr>
            <p:ph type="pic" sz="quarter" idx="14"/>
          </p:nvPr>
        </p:nvSpPr>
        <p:spPr bwMode="gray">
          <a:xfrm>
            <a:off x="4113408" y="0"/>
            <a:ext cx="8080975" cy="6858000"/>
          </a:xfrm>
          <a:custGeom>
            <a:avLst/>
            <a:gdLst>
              <a:gd name="connsiteX0" fmla="*/ 1331361 w 8079923"/>
              <a:gd name="connsiteY0" fmla="*/ 0 h 6858000"/>
              <a:gd name="connsiteX1" fmla="*/ 8077543 w 8079923"/>
              <a:gd name="connsiteY1" fmla="*/ 0 h 6858000"/>
              <a:gd name="connsiteX2" fmla="*/ 8079923 w 8079923"/>
              <a:gd name="connsiteY2" fmla="*/ 6003673 h 6858000"/>
              <a:gd name="connsiteX3" fmla="*/ 3240429 w 8079923"/>
              <a:gd name="connsiteY3" fmla="*/ 6858000 h 6858000"/>
              <a:gd name="connsiteX4" fmla="*/ 0 w 807992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9923" h="6858000">
                <a:moveTo>
                  <a:pt x="1331361" y="0"/>
                </a:moveTo>
                <a:lnTo>
                  <a:pt x="8077543" y="0"/>
                </a:lnTo>
                <a:cubicBezTo>
                  <a:pt x="8077543" y="1913118"/>
                  <a:pt x="8079923" y="4090555"/>
                  <a:pt x="8079923" y="6003673"/>
                </a:cubicBezTo>
                <a:lnTo>
                  <a:pt x="3240429" y="6858000"/>
                </a:lnTo>
                <a:lnTo>
                  <a:pt x="0" y="6858000"/>
                </a:lnTo>
                <a:close/>
              </a:path>
            </a:pathLst>
          </a:custGeom>
        </p:spPr>
        <p:txBody>
          <a:bodyPr wrap="square" tIns="540000" anchor="ctr">
            <a:noAutofit/>
          </a:bodyPr>
          <a:lstStyle>
            <a:lvl1pPr algn="ctr">
              <a:defRPr>
                <a:solidFill>
                  <a:schemeClr val="tx1"/>
                </a:solidFill>
              </a:defRPr>
            </a:lvl1pPr>
          </a:lstStyle>
          <a:p>
            <a:r>
              <a:rPr lang="en-US"/>
              <a:t>Click icon to add picture</a:t>
            </a:r>
            <a:endParaRPr lang="de-DE" dirty="0"/>
          </a:p>
        </p:txBody>
      </p:sp>
      <p:sp>
        <p:nvSpPr>
          <p:cNvPr id="13" name="Logoschutz" hidden="1">
            <a:extLst>
              <a:ext uri="{FF2B5EF4-FFF2-40B4-BE49-F238E27FC236}">
                <a16:creationId xmlns:a16="http://schemas.microsoft.com/office/drawing/2014/main" id="{2FE56050-78D4-446C-87C6-B9C42DDC4070}"/>
              </a:ext>
            </a:extLst>
          </p:cNvPr>
          <p:cNvSpPr/>
          <p:nvPr userDrawn="1">
            <p:custDataLst>
              <p:tags r:id="rId1"/>
            </p:custDataLst>
          </p:nvPr>
        </p:nvSpPr>
        <p:spPr bwMode="gray">
          <a:xfrm>
            <a:off x="521900"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Logo</a:t>
            </a:r>
          </a:p>
          <a:p>
            <a:pPr algn="ctr"/>
            <a:r>
              <a:rPr lang="de-DE" sz="1800" dirty="0">
                <a:solidFill>
                  <a:schemeClr val="tx1"/>
                </a:solidFill>
              </a:rPr>
              <a:t>Schutz</a:t>
            </a:r>
          </a:p>
        </p:txBody>
      </p:sp>
    </p:spTree>
    <p:extLst>
      <p:ext uri="{BB962C8B-B14F-4D97-AF65-F5344CB8AC3E}">
        <p14:creationId xmlns:p14="http://schemas.microsoft.com/office/powerpoint/2010/main" val="253484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5"/>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58331062-53AF-412B-A235-6DCBA819F08B}"/>
              </a:ext>
            </a:extLst>
          </p:cNvPr>
          <p:cNvSpPr/>
          <p:nvPr userDrawn="1"/>
        </p:nvSpPr>
        <p:spPr bwMode="gray">
          <a:xfrm>
            <a:off x="4075990" y="0"/>
            <a:ext cx="8116010" cy="6858000"/>
          </a:xfrm>
          <a:custGeom>
            <a:avLst/>
            <a:gdLst>
              <a:gd name="connsiteX0" fmla="*/ 1341581 w 8114954"/>
              <a:gd name="connsiteY0" fmla="*/ 0 h 6858000"/>
              <a:gd name="connsiteX1" fmla="*/ 8112574 w 8114954"/>
              <a:gd name="connsiteY1" fmla="*/ 0 h 6858000"/>
              <a:gd name="connsiteX2" fmla="*/ 8114954 w 8114954"/>
              <a:gd name="connsiteY2" fmla="*/ 6003673 h 6858000"/>
              <a:gd name="connsiteX3" fmla="*/ 3275458 w 8114954"/>
              <a:gd name="connsiteY3" fmla="*/ 6858000 h 6858000"/>
              <a:gd name="connsiteX4" fmla="*/ 0 w 81149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954" h="6858000">
                <a:moveTo>
                  <a:pt x="1341581" y="0"/>
                </a:moveTo>
                <a:lnTo>
                  <a:pt x="8112574" y="0"/>
                </a:lnTo>
                <a:cubicBezTo>
                  <a:pt x="8112574" y="1913118"/>
                  <a:pt x="8114954" y="4090555"/>
                  <a:pt x="8114954" y="6003673"/>
                </a:cubicBezTo>
                <a:lnTo>
                  <a:pt x="327545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05926C9E-C53A-4C47-82E1-8FDB0CFFD6DF}" type="datetime1">
              <a:rPr lang="en-US" smtClean="0"/>
              <a:t>4/15/24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4"/>
                </a:solidFill>
                <a:effectLst/>
                <a:uLnTx/>
                <a:uFillTx/>
              </a:rPr>
              <a:t>///////////</a:t>
            </a:r>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a:extLst>
              <a:ext uri="{FF2B5EF4-FFF2-40B4-BE49-F238E27FC236}">
                <a16:creationId xmlns:a16="http://schemas.microsoft.com/office/drawing/2014/main" id="{4F895202-4A4D-43A2-B3BF-4253EA64031B}"/>
              </a:ext>
            </a:extLst>
          </p:cNvPr>
          <p:cNvSpPr>
            <a:spLocks noGrp="1"/>
          </p:cNvSpPr>
          <p:nvPr>
            <p:ph type="pic" sz="quarter" idx="14"/>
          </p:nvPr>
        </p:nvSpPr>
        <p:spPr bwMode="gray">
          <a:xfrm>
            <a:off x="4113408" y="0"/>
            <a:ext cx="8080975" cy="6858000"/>
          </a:xfrm>
          <a:custGeom>
            <a:avLst/>
            <a:gdLst>
              <a:gd name="connsiteX0" fmla="*/ 1331361 w 8079923"/>
              <a:gd name="connsiteY0" fmla="*/ 0 h 6858000"/>
              <a:gd name="connsiteX1" fmla="*/ 8077543 w 8079923"/>
              <a:gd name="connsiteY1" fmla="*/ 0 h 6858000"/>
              <a:gd name="connsiteX2" fmla="*/ 8079923 w 8079923"/>
              <a:gd name="connsiteY2" fmla="*/ 6003673 h 6858000"/>
              <a:gd name="connsiteX3" fmla="*/ 3240429 w 8079923"/>
              <a:gd name="connsiteY3" fmla="*/ 6858000 h 6858000"/>
              <a:gd name="connsiteX4" fmla="*/ 0 w 807992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9923" h="6858000">
                <a:moveTo>
                  <a:pt x="1331361" y="0"/>
                </a:moveTo>
                <a:lnTo>
                  <a:pt x="8077543" y="0"/>
                </a:lnTo>
                <a:cubicBezTo>
                  <a:pt x="8077543" y="1913118"/>
                  <a:pt x="8079923" y="4090555"/>
                  <a:pt x="8079923" y="6003673"/>
                </a:cubicBezTo>
                <a:lnTo>
                  <a:pt x="3240429" y="6858000"/>
                </a:lnTo>
                <a:lnTo>
                  <a:pt x="0" y="6858000"/>
                </a:lnTo>
                <a:close/>
              </a:path>
            </a:pathLst>
          </a:custGeom>
        </p:spPr>
        <p:txBody>
          <a:bodyPr wrap="square" tIns="540000" anchor="ctr">
            <a:noAutofit/>
          </a:bodyPr>
          <a:lstStyle>
            <a:lvl1pPr algn="ctr">
              <a:defRPr>
                <a:solidFill>
                  <a:schemeClr val="tx1"/>
                </a:solidFill>
              </a:defRPr>
            </a:lvl1pPr>
          </a:lstStyle>
          <a:p>
            <a:r>
              <a:rPr lang="en-US"/>
              <a:t>Click icon to add picture</a:t>
            </a:r>
            <a:endParaRPr lang="de-DE" dirty="0"/>
          </a:p>
        </p:txBody>
      </p:sp>
      <p:sp>
        <p:nvSpPr>
          <p:cNvPr id="13" name="Logoschutz" hidden="1">
            <a:extLst>
              <a:ext uri="{FF2B5EF4-FFF2-40B4-BE49-F238E27FC236}">
                <a16:creationId xmlns:a16="http://schemas.microsoft.com/office/drawing/2014/main" id="{82EE1829-716E-40CB-A4A0-CAB36B358641}"/>
              </a:ext>
            </a:extLst>
          </p:cNvPr>
          <p:cNvSpPr/>
          <p:nvPr userDrawn="1">
            <p:custDataLst>
              <p:tags r:id="rId1"/>
            </p:custDataLst>
          </p:nvPr>
        </p:nvSpPr>
        <p:spPr bwMode="gray">
          <a:xfrm>
            <a:off x="521900"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Logo</a:t>
            </a:r>
          </a:p>
          <a:p>
            <a:pPr algn="ctr"/>
            <a:r>
              <a:rPr lang="de-DE" sz="1800" dirty="0">
                <a:solidFill>
                  <a:schemeClr val="tx1"/>
                </a:solidFill>
              </a:rPr>
              <a:t>Schutz</a:t>
            </a:r>
          </a:p>
        </p:txBody>
      </p:sp>
    </p:spTree>
    <p:extLst>
      <p:ext uri="{BB962C8B-B14F-4D97-AF65-F5344CB8AC3E}">
        <p14:creationId xmlns:p14="http://schemas.microsoft.com/office/powerpoint/2010/main" val="245944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8" name="Title 7"/>
          <p:cNvSpPr>
            <a:spLocks noGrp="1"/>
          </p:cNvSpPr>
          <p:nvPr>
            <p:ph type="title" hasCustomPrompt="1"/>
          </p:nvPr>
        </p:nvSpPr>
        <p:spPr bwMode="gray">
          <a:xfrm>
            <a:off x="1977022" y="403540"/>
            <a:ext cx="9625255" cy="864000"/>
          </a:xfrm>
        </p:spPr>
        <p:txBody>
          <a:bodyPr/>
          <a:lstStyle>
            <a:lvl1pPr>
              <a:defRPr/>
            </a:lvl1pPr>
          </a:lstStyle>
          <a:p>
            <a:r>
              <a:rPr lang="en-US" dirty="0"/>
              <a:t>Click to edit Master title style</a:t>
            </a:r>
          </a:p>
        </p:txBody>
      </p:sp>
      <p:sp>
        <p:nvSpPr>
          <p:cNvPr id="55" name="Text Placeholder 54"/>
          <p:cNvSpPr>
            <a:spLocks noGrp="1"/>
          </p:cNvSpPr>
          <p:nvPr>
            <p:ph type="body" sz="quarter" idx="13"/>
          </p:nvPr>
        </p:nvSpPr>
        <p:spPr bwMode="gray">
          <a:xfrm>
            <a:off x="2005598" y="1843721"/>
            <a:ext cx="4680609" cy="4641030"/>
          </a:xfrm>
        </p:spPr>
        <p:txBody>
          <a:bodyPr/>
          <a:lstStyle>
            <a:lvl1pPr marL="270000" indent="-270000">
              <a:spcBef>
                <a:spcPts val="1800"/>
              </a:spcBef>
              <a:spcAft>
                <a:spcPts val="0"/>
              </a:spcAft>
              <a:buFontTx/>
              <a:buBlip>
                <a:blip r:embed="rId3"/>
              </a:buBlip>
              <a:defRPr sz="2000"/>
            </a:lvl1pPr>
            <a:lvl2pPr marL="540000" indent="-270000">
              <a:spcBef>
                <a:spcPts val="600"/>
              </a:spcBef>
              <a:spcAft>
                <a:spcPts val="0"/>
              </a:spcAft>
              <a:buFontTx/>
              <a:buBlip>
                <a:blip r:embed="rId4"/>
              </a:buBlip>
              <a:defRPr sz="2000"/>
            </a:lvl2pPr>
            <a:lvl3pPr marL="810000" indent="-270000">
              <a:spcBef>
                <a:spcPts val="600"/>
              </a:spcBef>
              <a:spcAft>
                <a:spcPts val="0"/>
              </a:spcAft>
              <a:buFontTx/>
              <a:buBlip>
                <a:blip r:embed="rId5"/>
              </a:buBlip>
              <a:defRPr sz="2000"/>
            </a:lvl3pPr>
            <a:lvl4pPr marL="1080000" indent="-270000">
              <a:spcBef>
                <a:spcPts val="600"/>
              </a:spcBef>
              <a:spcAft>
                <a:spcPts val="0"/>
              </a:spcAft>
              <a:buFontTx/>
              <a:buBlip>
                <a:blip r:embed="rId6"/>
              </a:buBlip>
              <a:defRPr sz="2000"/>
            </a:lvl4pPr>
            <a:lvl5pPr>
              <a:spcBef>
                <a:spcPts val="600"/>
              </a:spcBef>
              <a:spcAft>
                <a:spcPts val="0"/>
              </a:spcAft>
              <a:defRPr sz="2000"/>
            </a:lvl5pPr>
            <a:lvl6pPr>
              <a:spcBef>
                <a:spcPts val="600"/>
              </a:spcBef>
              <a:spcAft>
                <a:spcPts val="0"/>
              </a:spcAft>
              <a:defRPr sz="2000"/>
            </a:lvl6pPr>
            <a:lvl7pPr>
              <a:spcBef>
                <a:spcPts val="600"/>
              </a:spcBef>
              <a:spcAft>
                <a:spcPts val="0"/>
              </a:spcAft>
              <a:defRPr sz="2000"/>
            </a:lvl7pPr>
            <a:lvl8pPr>
              <a:spcBef>
                <a:spcPts val="600"/>
              </a:spcBef>
              <a:spcAft>
                <a:spcPts val="0"/>
              </a:spcAft>
              <a:defRPr sz="2000"/>
            </a:lvl8pPr>
            <a:lvl9pPr>
              <a:spcBef>
                <a:spcPts val="600"/>
              </a:spcBef>
              <a:spcAft>
                <a:spcPts val="0"/>
              </a:spcAft>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bwMode="gray"/>
        <p:txBody>
          <a:bodyPr/>
          <a:lstStyle/>
          <a:p>
            <a:fld id="{BF8919A7-CCFC-4DF0-82D9-A3367B6CC56B}" type="datetime1">
              <a:rPr lang="en-US" smtClean="0"/>
              <a:t>4/15/24</a:t>
            </a:fld>
            <a:endParaRPr lang="en-US" dirty="0"/>
          </a:p>
        </p:txBody>
      </p:sp>
      <p:sp>
        <p:nvSpPr>
          <p:cNvPr id="4" name="Footer Placeholder 3"/>
          <p:cNvSpPr>
            <a:spLocks noGrp="1"/>
          </p:cNvSpPr>
          <p:nvPr>
            <p:ph type="ftr" sz="quarter" idx="11"/>
          </p:nvPr>
        </p:nvSpPr>
        <p:spPr bwMode="gray">
          <a:xfrm>
            <a:off x="974800" y="6617933"/>
            <a:ext cx="5711408" cy="108000"/>
          </a:xfrm>
        </p:spPr>
        <p:txBody>
          <a:bodyPr/>
          <a:lstStyle/>
          <a:p>
            <a:endParaRPr lang="en-US" dirty="0"/>
          </a:p>
        </p:txBody>
      </p:sp>
      <p:sp>
        <p:nvSpPr>
          <p:cNvPr id="5" name="Slide Number Placeholder 4"/>
          <p:cNvSpPr>
            <a:spLocks noGrp="1"/>
          </p:cNvSpPr>
          <p:nvPr>
            <p:ph type="sldNum" sz="quarter" idx="12"/>
          </p:nvPr>
        </p:nvSpPr>
        <p:spPr bwMode="gray">
          <a:xfrm>
            <a:off x="195869" y="6617933"/>
            <a:ext cx="392377" cy="108000"/>
          </a:xfrm>
        </p:spPr>
        <p:txBody>
          <a:bodyPr/>
          <a:lstStyle/>
          <a:p>
            <a:fld id="{EEAD9179-7A6B-4268-BEB2-F3B8EB06115B}" type="slidenum">
              <a:rPr lang="en-US" smtClean="0"/>
              <a:pPr/>
              <a:t>‹Nº›</a:t>
            </a:fld>
            <a:endParaRPr lang="en-US" dirty="0"/>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gray">
          <a:xfrm>
            <a:off x="701923" y="704850"/>
            <a:ext cx="720094"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bwMode="black">
          <a:xfrm>
            <a:off x="7805252" y="1"/>
            <a:ext cx="4386748" cy="6858000"/>
            <a:chOff x="7804236" y="1"/>
            <a:chExt cx="4386177" cy="6858000"/>
          </a:xfrm>
        </p:grpSpPr>
        <p:sp>
          <p:nvSpPr>
            <p:cNvPr id="19" name="Freeform 6"/>
            <p:cNvSpPr>
              <a:spLocks/>
            </p:cNvSpPr>
            <p:nvPr userDrawn="1"/>
          </p:nvSpPr>
          <p:spPr bwMode="black">
            <a:xfrm>
              <a:off x="7804236" y="1"/>
              <a:ext cx="2489310" cy="6858000"/>
            </a:xfrm>
            <a:custGeom>
              <a:avLst/>
              <a:gdLst>
                <a:gd name="T0" fmla="*/ 9 w 1857"/>
                <a:gd name="T1" fmla="*/ 5116 h 5116"/>
                <a:gd name="T2" fmla="*/ 1857 w 1857"/>
                <a:gd name="T3" fmla="*/ 0 h 5116"/>
                <a:gd name="T4" fmla="*/ 1847 w 1857"/>
                <a:gd name="T5" fmla="*/ 0 h 5116"/>
                <a:gd name="T6" fmla="*/ 0 w 1857"/>
                <a:gd name="T7" fmla="*/ 5116 h 5116"/>
                <a:gd name="T8" fmla="*/ 9 w 1857"/>
                <a:gd name="T9" fmla="*/ 5116 h 5116"/>
              </a:gdLst>
              <a:ahLst/>
              <a:cxnLst>
                <a:cxn ang="0">
                  <a:pos x="T0" y="T1"/>
                </a:cxn>
                <a:cxn ang="0">
                  <a:pos x="T2" y="T3"/>
                </a:cxn>
                <a:cxn ang="0">
                  <a:pos x="T4" y="T5"/>
                </a:cxn>
                <a:cxn ang="0">
                  <a:pos x="T6" y="T7"/>
                </a:cxn>
                <a:cxn ang="0">
                  <a:pos x="T8" y="T9"/>
                </a:cxn>
              </a:cxnLst>
              <a:rect l="0" t="0" r="r" b="b"/>
              <a:pathLst>
                <a:path w="1857" h="5116">
                  <a:moveTo>
                    <a:pt x="9" y="5116"/>
                  </a:moveTo>
                  <a:lnTo>
                    <a:pt x="1857" y="0"/>
                  </a:lnTo>
                  <a:lnTo>
                    <a:pt x="1847" y="0"/>
                  </a:lnTo>
                  <a:lnTo>
                    <a:pt x="0" y="5116"/>
                  </a:lnTo>
                  <a:lnTo>
                    <a:pt x="9" y="511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 name="Freeform 6"/>
            <p:cNvSpPr>
              <a:spLocks/>
            </p:cNvSpPr>
            <p:nvPr userDrawn="1"/>
          </p:nvSpPr>
          <p:spPr bwMode="black">
            <a:xfrm>
              <a:off x="8456276" y="1408976"/>
              <a:ext cx="3734137" cy="5449024"/>
            </a:xfrm>
            <a:custGeom>
              <a:avLst/>
              <a:gdLst>
                <a:gd name="T0" fmla="*/ 0 w 2785"/>
                <a:gd name="T1" fmla="*/ 4064 h 4064"/>
                <a:gd name="T2" fmla="*/ 11 w 2785"/>
                <a:gd name="T3" fmla="*/ 4064 h 4064"/>
                <a:gd name="T4" fmla="*/ 2785 w 2785"/>
                <a:gd name="T5" fmla="*/ 17 h 4064"/>
                <a:gd name="T6" fmla="*/ 2785 w 2785"/>
                <a:gd name="T7" fmla="*/ 0 h 4064"/>
                <a:gd name="T8" fmla="*/ 0 w 2785"/>
                <a:gd name="T9" fmla="*/ 4064 h 4064"/>
              </a:gdLst>
              <a:ahLst/>
              <a:cxnLst>
                <a:cxn ang="0">
                  <a:pos x="T0" y="T1"/>
                </a:cxn>
                <a:cxn ang="0">
                  <a:pos x="T2" y="T3"/>
                </a:cxn>
                <a:cxn ang="0">
                  <a:pos x="T4" y="T5"/>
                </a:cxn>
                <a:cxn ang="0">
                  <a:pos x="T6" y="T7"/>
                </a:cxn>
                <a:cxn ang="0">
                  <a:pos x="T8" y="T9"/>
                </a:cxn>
              </a:cxnLst>
              <a:rect l="0" t="0" r="r" b="b"/>
              <a:pathLst>
                <a:path w="2785" h="4064">
                  <a:moveTo>
                    <a:pt x="0" y="4064"/>
                  </a:moveTo>
                  <a:lnTo>
                    <a:pt x="11" y="4064"/>
                  </a:lnTo>
                  <a:lnTo>
                    <a:pt x="2785" y="17"/>
                  </a:lnTo>
                  <a:lnTo>
                    <a:pt x="2785" y="0"/>
                  </a:lnTo>
                  <a:lnTo>
                    <a:pt x="0" y="406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DE" sz="1800"/>
            </a:p>
          </p:txBody>
        </p:sp>
      </p:grpSp>
      <p:sp>
        <p:nvSpPr>
          <p:cNvPr id="6" name="Logoschutz" hidden="1"/>
          <p:cNvSpPr/>
          <p:nvPr userDrawn="1">
            <p:custDataLst>
              <p:tags r:id="rId1"/>
            </p:custDataLst>
          </p:nvPr>
        </p:nvSpPr>
        <p:spPr bwMode="gray">
          <a:xfrm>
            <a:off x="521900"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Logo</a:t>
            </a:r>
          </a:p>
          <a:p>
            <a:pPr algn="ctr"/>
            <a:r>
              <a:rPr lang="de-DE" sz="1800" dirty="0">
                <a:solidFill>
                  <a:schemeClr val="tx1"/>
                </a:solidFill>
              </a:rPr>
              <a:t>Schutz</a:t>
            </a:r>
          </a:p>
        </p:txBody>
      </p:sp>
    </p:spTree>
    <p:extLst>
      <p:ext uri="{BB962C8B-B14F-4D97-AF65-F5344CB8AC3E}">
        <p14:creationId xmlns:p14="http://schemas.microsoft.com/office/powerpoint/2010/main" val="323635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254">
          <p15:clr>
            <a:srgbClr val="FBAE40"/>
          </p15:clr>
        </p15:guide>
        <p15:guide id="2" orient="horz" pos="4086">
          <p15:clr>
            <a:srgbClr val="FBAE40"/>
          </p15:clr>
        </p15:guide>
        <p15:guide id="3" orient="horz" pos="1162">
          <p15:clr>
            <a:srgbClr val="FBAE40"/>
          </p15:clr>
        </p15:guide>
        <p15:guide id="4" pos="421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pter">
    <p:bg>
      <p:bgPr>
        <a:solidFill>
          <a:schemeClr val="tx2"/>
        </a:solidFill>
        <a:effectLst/>
      </p:bgPr>
    </p:bg>
    <p:spTree>
      <p:nvGrpSpPr>
        <p:cNvPr id="1" name=""/>
        <p:cNvGrpSpPr/>
        <p:nvPr/>
      </p:nvGrpSpPr>
      <p:grpSpPr>
        <a:xfrm>
          <a:off x="0" y="0"/>
          <a:ext cx="0" cy="0"/>
          <a:chOff x="0" y="0"/>
          <a:chExt cx="0" cy="0"/>
        </a:xfrm>
      </p:grpSpPr>
      <p:sp>
        <p:nvSpPr>
          <p:cNvPr id="6" name="Freeform 5"/>
          <p:cNvSpPr/>
          <p:nvPr/>
        </p:nvSpPr>
        <p:spPr bwMode="invGray">
          <a:xfrm>
            <a:off x="0" y="0"/>
            <a:ext cx="2104849" cy="6861175"/>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1175"/>
              <a:gd name="connsiteX1" fmla="*/ 2104575 w 2104575"/>
              <a:gd name="connsiteY1" fmla="*/ 0 h 6861175"/>
              <a:gd name="connsiteX2" fmla="*/ 650732 w 2104575"/>
              <a:gd name="connsiteY2" fmla="*/ 6861175 h 6861175"/>
              <a:gd name="connsiteX3" fmla="*/ 0 w 2104575"/>
              <a:gd name="connsiteY3" fmla="*/ 6858000 h 6861175"/>
              <a:gd name="connsiteX4" fmla="*/ 0 w 2104575"/>
              <a:gd name="connsiteY4" fmla="*/ 0 h 686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1175">
                <a:moveTo>
                  <a:pt x="0" y="0"/>
                </a:moveTo>
                <a:lnTo>
                  <a:pt x="2104575" y="0"/>
                </a:lnTo>
                <a:lnTo>
                  <a:pt x="650732" y="6861175"/>
                </a:lnTo>
                <a:lnTo>
                  <a:pt x="0" y="6858000"/>
                </a:lnTo>
                <a:lnTo>
                  <a:pt x="0" y="0"/>
                </a:lnTo>
                <a:close/>
              </a:path>
            </a:pathLst>
          </a:custGeom>
          <a:gradFill flip="none" rotWithShape="1">
            <a:gsLst>
              <a:gs pos="0">
                <a:srgbClr val="E61A5D"/>
              </a:gs>
              <a:gs pos="50000">
                <a:srgbClr val="E61A5D"/>
              </a:gs>
              <a:gs pos="84000">
                <a:srgbClr val="E61A5D">
                  <a:alpha val="0"/>
                </a:srgb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sz="1800" dirty="0" err="1"/>
          </a:p>
        </p:txBody>
      </p:sp>
      <p:sp>
        <p:nvSpPr>
          <p:cNvPr id="3" name="Date Placeholder 2"/>
          <p:cNvSpPr>
            <a:spLocks noGrp="1"/>
          </p:cNvSpPr>
          <p:nvPr>
            <p:ph type="dt" sz="half" idx="10"/>
          </p:nvPr>
        </p:nvSpPr>
        <p:spPr bwMode="gray"/>
        <p:txBody>
          <a:bodyPr/>
          <a:lstStyle/>
          <a:p>
            <a:fld id="{C8EECD47-0109-454D-AB8E-9B4772DEF7E9}" type="datetime1">
              <a:rPr lang="en-US" smtClean="0"/>
              <a:t>4/15/24</a:t>
            </a:fld>
            <a:endParaRPr lang="en-US" dirty="0"/>
          </a:p>
        </p:txBody>
      </p:sp>
      <p:sp>
        <p:nvSpPr>
          <p:cNvPr id="4" name="Footer Placeholder 3"/>
          <p:cNvSpPr>
            <a:spLocks noGrp="1"/>
          </p:cNvSpPr>
          <p:nvPr>
            <p:ph type="ftr" sz="quarter" idx="11"/>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endParaRPr lang="en-US" dirty="0"/>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‹Nº›</a:t>
            </a:fld>
            <a:endParaRPr lang="en-US" dirty="0"/>
          </a:p>
        </p:txBody>
      </p:sp>
      <p:sp>
        <p:nvSpPr>
          <p:cNvPr id="26" name="Subtitle 2"/>
          <p:cNvSpPr>
            <a:spLocks noGrp="1"/>
          </p:cNvSpPr>
          <p:nvPr>
            <p:ph type="subTitle" idx="1"/>
          </p:nvPr>
        </p:nvSpPr>
        <p:spPr bwMode="black">
          <a:xfrm>
            <a:off x="6846988" y="3064854"/>
            <a:ext cx="4500586" cy="720000"/>
          </a:xfrm>
        </p:spPr>
        <p:txBody>
          <a:bodyPr anchor="t"/>
          <a:lstStyle>
            <a:lvl1pPr marL="0" indent="0" algn="l">
              <a:buNone/>
              <a:defRPr sz="2400" b="1">
                <a:solidFill>
                  <a:schemeClr val="accent1"/>
                </a:solidFill>
              </a:defRPr>
            </a:lvl1pPr>
            <a:lvl2pPr marL="0" indent="0" algn="l">
              <a:buNone/>
              <a:defRPr sz="2400" b="1">
                <a:solidFill>
                  <a:schemeClr val="accent1"/>
                </a:solidFill>
              </a:defRPr>
            </a:lvl2pPr>
            <a:lvl3pPr marL="0" indent="0" algn="l">
              <a:buNone/>
              <a:defRPr sz="2400" b="1">
                <a:solidFill>
                  <a:schemeClr val="accent1"/>
                </a:solidFill>
              </a:defRPr>
            </a:lvl3pPr>
            <a:lvl4pPr marL="0" indent="0" algn="l">
              <a:buNone/>
              <a:defRPr sz="2400" b="1">
                <a:solidFill>
                  <a:schemeClr val="accent1"/>
                </a:solidFill>
              </a:defRPr>
            </a:lvl4pPr>
            <a:lvl5pPr marL="0" indent="0" algn="l">
              <a:buNone/>
              <a:defRPr sz="2400" b="1">
                <a:solidFill>
                  <a:schemeClr val="accent1"/>
                </a:solidFill>
              </a:defRPr>
            </a:lvl5pPr>
            <a:lvl6pPr marL="0" indent="0" algn="l">
              <a:buNone/>
              <a:defRPr sz="2400" b="1">
                <a:solidFill>
                  <a:schemeClr val="accent1"/>
                </a:solidFill>
              </a:defRPr>
            </a:lvl6pPr>
            <a:lvl7pPr marL="0" indent="0" algn="l">
              <a:buNone/>
              <a:defRPr sz="2400" b="1">
                <a:solidFill>
                  <a:schemeClr val="accent1"/>
                </a:solidFill>
              </a:defRPr>
            </a:lvl7pPr>
            <a:lvl8pPr marL="0" indent="0" algn="l">
              <a:buNone/>
              <a:defRPr sz="2400" b="1">
                <a:solidFill>
                  <a:schemeClr val="accent1"/>
                </a:solidFill>
              </a:defRPr>
            </a:lvl8pPr>
            <a:lvl9pPr marL="0" indent="0" algn="l">
              <a:buNone/>
              <a:defRPr sz="2400" b="1">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black">
          <a:xfrm>
            <a:off x="1810185" y="1473903"/>
            <a:ext cx="4140539" cy="1440753"/>
          </a:xfrm>
        </p:spPr>
        <p:txBody>
          <a:bodyPr anchor="b"/>
          <a:lstStyle>
            <a:lvl1pPr algn="r">
              <a:defRPr sz="4800" i="1">
                <a:solidFill>
                  <a:schemeClr val="bg1"/>
                </a:solidFill>
              </a:defRPr>
            </a:lvl1pPr>
          </a:lstStyle>
          <a:p>
            <a:r>
              <a:rPr lang="en-US"/>
              <a:t>Click to edit Master title style</a:t>
            </a:r>
            <a:endParaRPr lang="en-US" dirty="0"/>
          </a:p>
        </p:txBody>
      </p:sp>
      <p:grpSp>
        <p:nvGrpSpPr>
          <p:cNvPr id="49" name="Group 48"/>
          <p:cNvGrpSpPr/>
          <p:nvPr/>
        </p:nvGrpSpPr>
        <p:grpSpPr bwMode="black">
          <a:xfrm>
            <a:off x="4710724" y="1"/>
            <a:ext cx="2593848" cy="6858000"/>
            <a:chOff x="4710111" y="1"/>
            <a:chExt cx="2593510" cy="6858000"/>
          </a:xfrm>
        </p:grpSpPr>
        <p:sp>
          <p:nvSpPr>
            <p:cNvPr id="50" name="Freeform 6"/>
            <p:cNvSpPr>
              <a:spLocks/>
            </p:cNvSpPr>
            <p:nvPr userDrawn="1"/>
          </p:nvSpPr>
          <p:spPr bwMode="black">
            <a:xfrm>
              <a:off x="4710111" y="1"/>
              <a:ext cx="2393982" cy="6858000"/>
            </a:xfrm>
            <a:custGeom>
              <a:avLst/>
              <a:gdLst>
                <a:gd name="T0" fmla="*/ 9 w 1781"/>
                <a:gd name="T1" fmla="*/ 5102 h 5102"/>
                <a:gd name="T2" fmla="*/ 1781 w 1781"/>
                <a:gd name="T3" fmla="*/ 0 h 5102"/>
                <a:gd name="T4" fmla="*/ 1770 w 1781"/>
                <a:gd name="T5" fmla="*/ 0 h 5102"/>
                <a:gd name="T6" fmla="*/ 0 w 1781"/>
                <a:gd name="T7" fmla="*/ 5102 h 5102"/>
                <a:gd name="T8" fmla="*/ 9 w 1781"/>
                <a:gd name="T9" fmla="*/ 5102 h 5102"/>
              </a:gdLst>
              <a:ahLst/>
              <a:cxnLst>
                <a:cxn ang="0">
                  <a:pos x="T0" y="T1"/>
                </a:cxn>
                <a:cxn ang="0">
                  <a:pos x="T2" y="T3"/>
                </a:cxn>
                <a:cxn ang="0">
                  <a:pos x="T4" y="T5"/>
                </a:cxn>
                <a:cxn ang="0">
                  <a:pos x="T6" y="T7"/>
                </a:cxn>
                <a:cxn ang="0">
                  <a:pos x="T8" y="T9"/>
                </a:cxn>
              </a:cxnLst>
              <a:rect l="0" t="0" r="r" b="b"/>
              <a:pathLst>
                <a:path w="1781" h="5102">
                  <a:moveTo>
                    <a:pt x="9" y="5102"/>
                  </a:moveTo>
                  <a:lnTo>
                    <a:pt x="1781" y="0"/>
                  </a:lnTo>
                  <a:lnTo>
                    <a:pt x="1770" y="0"/>
                  </a:lnTo>
                  <a:lnTo>
                    <a:pt x="0" y="5102"/>
                  </a:lnTo>
                  <a:lnTo>
                    <a:pt x="9" y="5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1" name="Freeform 12"/>
            <p:cNvSpPr>
              <a:spLocks/>
            </p:cNvSpPr>
            <p:nvPr userDrawn="1"/>
          </p:nvSpPr>
          <p:spPr bwMode="black">
            <a:xfrm>
              <a:off x="5945695" y="2"/>
              <a:ext cx="1357926" cy="6857998"/>
            </a:xfrm>
            <a:custGeom>
              <a:avLst/>
              <a:gdLst>
                <a:gd name="T0" fmla="*/ 9 w 1013"/>
                <a:gd name="T1" fmla="*/ 5116 h 5116"/>
                <a:gd name="T2" fmla="*/ 1013 w 1013"/>
                <a:gd name="T3" fmla="*/ 0 h 5116"/>
                <a:gd name="T4" fmla="*/ 1004 w 1013"/>
                <a:gd name="T5" fmla="*/ 0 h 5116"/>
                <a:gd name="T6" fmla="*/ 0 w 1013"/>
                <a:gd name="T7" fmla="*/ 5116 h 5116"/>
                <a:gd name="T8" fmla="*/ 9 w 1013"/>
                <a:gd name="T9" fmla="*/ 5116 h 5116"/>
              </a:gdLst>
              <a:ahLst/>
              <a:cxnLst>
                <a:cxn ang="0">
                  <a:pos x="T0" y="T1"/>
                </a:cxn>
                <a:cxn ang="0">
                  <a:pos x="T2" y="T3"/>
                </a:cxn>
                <a:cxn ang="0">
                  <a:pos x="T4" y="T5"/>
                </a:cxn>
                <a:cxn ang="0">
                  <a:pos x="T6" y="T7"/>
                </a:cxn>
                <a:cxn ang="0">
                  <a:pos x="T8" y="T9"/>
                </a:cxn>
              </a:cxnLst>
              <a:rect l="0" t="0" r="r" b="b"/>
              <a:pathLst>
                <a:path w="1013" h="5116">
                  <a:moveTo>
                    <a:pt x="9" y="5116"/>
                  </a:moveTo>
                  <a:lnTo>
                    <a:pt x="1013" y="0"/>
                  </a:lnTo>
                  <a:lnTo>
                    <a:pt x="1004" y="0"/>
                  </a:lnTo>
                  <a:lnTo>
                    <a:pt x="0" y="5116"/>
                  </a:lnTo>
                  <a:lnTo>
                    <a:pt x="9" y="51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7726" y="617699"/>
            <a:ext cx="395299" cy="395248"/>
          </a:xfrm>
          <a:prstGeom prst="rect">
            <a:avLst/>
          </a:prstGeom>
          <a:noFill/>
          <a:extLst>
            <a:ext uri="{909E8E84-426E-40DD-AFC4-6F175D3DCCD1}">
              <a14:hiddenFill xmlns:a14="http://schemas.microsoft.com/office/drawing/2010/main">
                <a:solidFill>
                  <a:srgbClr val="FFFFFF"/>
                </a:solidFill>
              </a14:hiddenFill>
            </a:ext>
          </a:extLst>
        </p:spPr>
      </p:pic>
      <p:sp>
        <p:nvSpPr>
          <p:cNvPr id="12"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232237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hapter 2">
    <p:bg>
      <p:bgPr>
        <a:solidFill>
          <a:schemeClr val="accent2"/>
        </a:solidFill>
        <a:effectLst/>
      </p:bgPr>
    </p:bg>
    <p:spTree>
      <p:nvGrpSpPr>
        <p:cNvPr id="1" name=""/>
        <p:cNvGrpSpPr/>
        <p:nvPr/>
      </p:nvGrpSpPr>
      <p:grpSpPr>
        <a:xfrm>
          <a:off x="0" y="0"/>
          <a:ext cx="0" cy="0"/>
          <a:chOff x="0" y="0"/>
          <a:chExt cx="0" cy="0"/>
        </a:xfrm>
      </p:grpSpPr>
      <p:grpSp>
        <p:nvGrpSpPr>
          <p:cNvPr id="36" name="Group 35"/>
          <p:cNvGrpSpPr/>
          <p:nvPr/>
        </p:nvGrpSpPr>
        <p:grpSpPr bwMode="black">
          <a:xfrm>
            <a:off x="5740674" y="0"/>
            <a:ext cx="6451327" cy="6858000"/>
            <a:chOff x="-7368753" y="-1854009"/>
            <a:chExt cx="6299342" cy="6697306"/>
          </a:xfrm>
        </p:grpSpPr>
        <p:sp>
          <p:nvSpPr>
            <p:cNvPr id="37" name="Freeform 6"/>
            <p:cNvSpPr>
              <a:spLocks/>
            </p:cNvSpPr>
            <p:nvPr userDrawn="1"/>
          </p:nvSpPr>
          <p:spPr bwMode="black">
            <a:xfrm>
              <a:off x="-3543591" y="1231517"/>
              <a:ext cx="2474180" cy="3611780"/>
            </a:xfrm>
            <a:custGeom>
              <a:avLst/>
              <a:gdLst>
                <a:gd name="T0" fmla="*/ 0 w 1890"/>
                <a:gd name="T1" fmla="*/ 2759 h 2759"/>
                <a:gd name="T2" fmla="*/ 12 w 1890"/>
                <a:gd name="T3" fmla="*/ 2759 h 2759"/>
                <a:gd name="T4" fmla="*/ 1890 w 1890"/>
                <a:gd name="T5" fmla="*/ 17 h 2759"/>
                <a:gd name="T6" fmla="*/ 1890 w 1890"/>
                <a:gd name="T7" fmla="*/ 0 h 2759"/>
                <a:gd name="T8" fmla="*/ 0 w 1890"/>
                <a:gd name="T9" fmla="*/ 2759 h 2759"/>
              </a:gdLst>
              <a:ahLst/>
              <a:cxnLst>
                <a:cxn ang="0">
                  <a:pos x="T0" y="T1"/>
                </a:cxn>
                <a:cxn ang="0">
                  <a:pos x="T2" y="T3"/>
                </a:cxn>
                <a:cxn ang="0">
                  <a:pos x="T4" y="T5"/>
                </a:cxn>
                <a:cxn ang="0">
                  <a:pos x="T6" y="T7"/>
                </a:cxn>
                <a:cxn ang="0">
                  <a:pos x="T8" y="T9"/>
                </a:cxn>
              </a:cxnLst>
              <a:rect l="0" t="0" r="r" b="b"/>
              <a:pathLst>
                <a:path w="1890" h="2759">
                  <a:moveTo>
                    <a:pt x="0" y="2759"/>
                  </a:moveTo>
                  <a:lnTo>
                    <a:pt x="12" y="2759"/>
                  </a:lnTo>
                  <a:lnTo>
                    <a:pt x="1890" y="17"/>
                  </a:lnTo>
                  <a:lnTo>
                    <a:pt x="1890" y="0"/>
                  </a:lnTo>
                  <a:lnTo>
                    <a:pt x="0" y="275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800"/>
            </a:p>
          </p:txBody>
        </p:sp>
        <p:sp>
          <p:nvSpPr>
            <p:cNvPr id="38" name="Freeform 7"/>
            <p:cNvSpPr>
              <a:spLocks/>
            </p:cNvSpPr>
            <p:nvPr userDrawn="1"/>
          </p:nvSpPr>
          <p:spPr bwMode="black">
            <a:xfrm>
              <a:off x="-7368753" y="-1854009"/>
              <a:ext cx="1327417" cy="6697305"/>
            </a:xfrm>
            <a:custGeom>
              <a:avLst/>
              <a:gdLst>
                <a:gd name="T0" fmla="*/ 10 w 1014"/>
                <a:gd name="T1" fmla="*/ 5116 h 5116"/>
                <a:gd name="T2" fmla="*/ 1014 w 1014"/>
                <a:gd name="T3" fmla="*/ 0 h 5116"/>
                <a:gd name="T4" fmla="*/ 1007 w 1014"/>
                <a:gd name="T5" fmla="*/ 0 h 5116"/>
                <a:gd name="T6" fmla="*/ 0 w 1014"/>
                <a:gd name="T7" fmla="*/ 5116 h 5116"/>
                <a:gd name="T8" fmla="*/ 10 w 1014"/>
                <a:gd name="T9" fmla="*/ 5116 h 5116"/>
              </a:gdLst>
              <a:ahLst/>
              <a:cxnLst>
                <a:cxn ang="0">
                  <a:pos x="T0" y="T1"/>
                </a:cxn>
                <a:cxn ang="0">
                  <a:pos x="T2" y="T3"/>
                </a:cxn>
                <a:cxn ang="0">
                  <a:pos x="T4" y="T5"/>
                </a:cxn>
                <a:cxn ang="0">
                  <a:pos x="T6" y="T7"/>
                </a:cxn>
                <a:cxn ang="0">
                  <a:pos x="T8" y="T9"/>
                </a:cxn>
              </a:cxnLst>
              <a:rect l="0" t="0" r="r" b="b"/>
              <a:pathLst>
                <a:path w="1014" h="5116">
                  <a:moveTo>
                    <a:pt x="10" y="5116"/>
                  </a:moveTo>
                  <a:lnTo>
                    <a:pt x="1014" y="0"/>
                  </a:lnTo>
                  <a:lnTo>
                    <a:pt x="1007" y="0"/>
                  </a:lnTo>
                  <a:lnTo>
                    <a:pt x="0" y="5116"/>
                  </a:lnTo>
                  <a:lnTo>
                    <a:pt x="10" y="51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800"/>
            </a:p>
          </p:txBody>
        </p:sp>
      </p:grpSp>
      <p:sp>
        <p:nvSpPr>
          <p:cNvPr id="6" name="Freeform 5"/>
          <p:cNvSpPr/>
          <p:nvPr/>
        </p:nvSpPr>
        <p:spPr bwMode="ltGray">
          <a:xfrm>
            <a:off x="0" y="1"/>
            <a:ext cx="2104849" cy="6860381"/>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0381"/>
              <a:gd name="connsiteX1" fmla="*/ 2104575 w 2104575"/>
              <a:gd name="connsiteY1" fmla="*/ 0 h 6860381"/>
              <a:gd name="connsiteX2" fmla="*/ 645970 w 2104575"/>
              <a:gd name="connsiteY2" fmla="*/ 6860381 h 6860381"/>
              <a:gd name="connsiteX3" fmla="*/ 0 w 2104575"/>
              <a:gd name="connsiteY3" fmla="*/ 6858000 h 6860381"/>
              <a:gd name="connsiteX4" fmla="*/ 0 w 2104575"/>
              <a:gd name="connsiteY4" fmla="*/ 0 h 68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0381">
                <a:moveTo>
                  <a:pt x="0" y="0"/>
                </a:moveTo>
                <a:lnTo>
                  <a:pt x="2104575" y="0"/>
                </a:lnTo>
                <a:lnTo>
                  <a:pt x="645970" y="6860381"/>
                </a:lnTo>
                <a:lnTo>
                  <a:pt x="0" y="6858000"/>
                </a:lnTo>
                <a:lnTo>
                  <a:pt x="0" y="0"/>
                </a:lnTo>
                <a:close/>
              </a:path>
            </a:pathLst>
          </a:custGeom>
          <a:gradFill flip="none" rotWithShape="1">
            <a:gsLst>
              <a:gs pos="0">
                <a:srgbClr val="00A5E2"/>
              </a:gs>
              <a:gs pos="50000">
                <a:srgbClr val="00A5E2"/>
              </a:gs>
              <a:gs pos="84000">
                <a:schemeClr val="accent2">
                  <a:alpha val="0"/>
                </a:scheme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sz="1800" dirty="0" err="1"/>
          </a:p>
        </p:txBody>
      </p:sp>
      <p:sp>
        <p:nvSpPr>
          <p:cNvPr id="2" name="Title 1"/>
          <p:cNvSpPr>
            <a:spLocks noGrp="1"/>
          </p:cNvSpPr>
          <p:nvPr>
            <p:ph type="title"/>
          </p:nvPr>
        </p:nvSpPr>
        <p:spPr bwMode="black">
          <a:xfrm>
            <a:off x="6679256" y="2989334"/>
            <a:ext cx="4500586" cy="1440753"/>
          </a:xfrm>
        </p:spPr>
        <p:txBody>
          <a:bodyPr anchor="t"/>
          <a:lstStyle>
            <a:lvl1pPr algn="l">
              <a:defRPr sz="4800" i="1">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bwMode="gray"/>
        <p:txBody>
          <a:bodyPr/>
          <a:lstStyle/>
          <a:p>
            <a:fld id="{2A1FF3C4-D4B4-4618-80B7-662695D06B6A}" type="datetime1">
              <a:rPr lang="en-US" smtClean="0"/>
              <a:t>4/15/24</a:t>
            </a:fld>
            <a:endParaRPr lang="en-US" dirty="0"/>
          </a:p>
        </p:txBody>
      </p:sp>
      <p:sp>
        <p:nvSpPr>
          <p:cNvPr id="4" name="Footer Placeholder 3"/>
          <p:cNvSpPr>
            <a:spLocks noGrp="1"/>
          </p:cNvSpPr>
          <p:nvPr>
            <p:ph type="ftr" sz="quarter" idx="11"/>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endParaRPr lang="en-US" dirty="0"/>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‹Nº›</a:t>
            </a:fld>
            <a:endParaRPr lang="en-US" dirty="0"/>
          </a:p>
        </p:txBody>
      </p:sp>
      <p:sp>
        <p:nvSpPr>
          <p:cNvPr id="26" name="Subtitle 2"/>
          <p:cNvSpPr>
            <a:spLocks noGrp="1"/>
          </p:cNvSpPr>
          <p:nvPr>
            <p:ph type="subTitle" idx="1"/>
          </p:nvPr>
        </p:nvSpPr>
        <p:spPr bwMode="black">
          <a:xfrm>
            <a:off x="1902438" y="2134650"/>
            <a:ext cx="4500586" cy="720000"/>
          </a:xfrm>
        </p:spPr>
        <p:txBody>
          <a:bodyPr anchor="b"/>
          <a:lstStyle>
            <a:lvl1pPr marL="0" indent="0" algn="r">
              <a:buNone/>
              <a:defRPr sz="2400" b="1">
                <a:solidFill>
                  <a:schemeClr val="accent1"/>
                </a:solidFill>
              </a:defRPr>
            </a:lvl1pPr>
            <a:lvl2pPr marL="0" indent="0" algn="l">
              <a:buNone/>
              <a:defRPr sz="2400" b="1">
                <a:solidFill>
                  <a:schemeClr val="accent1"/>
                </a:solidFill>
              </a:defRPr>
            </a:lvl2pPr>
            <a:lvl3pPr marL="0" indent="0" algn="l">
              <a:buNone/>
              <a:defRPr sz="2400" b="1">
                <a:solidFill>
                  <a:schemeClr val="accent1"/>
                </a:solidFill>
              </a:defRPr>
            </a:lvl3pPr>
            <a:lvl4pPr marL="0" indent="0" algn="l">
              <a:buNone/>
              <a:defRPr sz="2400" b="1">
                <a:solidFill>
                  <a:schemeClr val="accent1"/>
                </a:solidFill>
              </a:defRPr>
            </a:lvl4pPr>
            <a:lvl5pPr marL="0" indent="0" algn="l">
              <a:buNone/>
              <a:defRPr sz="2400" b="1">
                <a:solidFill>
                  <a:schemeClr val="accent1"/>
                </a:solidFill>
              </a:defRPr>
            </a:lvl5pPr>
            <a:lvl6pPr marL="0" indent="0" algn="l">
              <a:buNone/>
              <a:defRPr sz="2400" b="1">
                <a:solidFill>
                  <a:schemeClr val="accent1"/>
                </a:solidFill>
              </a:defRPr>
            </a:lvl6pPr>
            <a:lvl7pPr marL="0" indent="0" algn="l">
              <a:buNone/>
              <a:defRPr sz="2400" b="1">
                <a:solidFill>
                  <a:schemeClr val="accent1"/>
                </a:solidFill>
              </a:defRPr>
            </a:lvl7pPr>
            <a:lvl8pPr marL="0" indent="0" algn="l">
              <a:buNone/>
              <a:defRPr sz="2400" b="1">
                <a:solidFill>
                  <a:schemeClr val="accent1"/>
                </a:solidFill>
              </a:defRPr>
            </a:lvl8pPr>
            <a:lvl9pPr marL="0" indent="0" algn="l">
              <a:buNone/>
              <a:defRPr sz="2400" b="1">
                <a:solidFill>
                  <a:schemeClr val="accent1"/>
                </a:solidFill>
              </a:defRPr>
            </a:lvl9pPr>
          </a:lstStyle>
          <a:p>
            <a:pPr lvl="0"/>
            <a:r>
              <a:rPr lang="en-US"/>
              <a:t>Click to edit Master subtitle style</a:t>
            </a:r>
            <a:endParaRPr lang="en-US" dirty="0"/>
          </a:p>
        </p:txBody>
      </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7726" y="617699"/>
            <a:ext cx="395299" cy="395248"/>
          </a:xfrm>
          <a:prstGeom prst="rect">
            <a:avLst/>
          </a:prstGeom>
          <a:noFill/>
          <a:extLst>
            <a:ext uri="{909E8E84-426E-40DD-AFC4-6F175D3DCCD1}">
              <a14:hiddenFill xmlns:a14="http://schemas.microsoft.com/office/drawing/2010/main">
                <a:solidFill>
                  <a:srgbClr val="FFFFFF"/>
                </a:solidFill>
              </a14:hiddenFill>
            </a:ext>
          </a:extLst>
        </p:spPr>
      </p:pic>
      <p:sp>
        <p:nvSpPr>
          <p:cNvPr id="12"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106418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hapter 3">
    <p:bg>
      <p:bgPr>
        <a:solidFill>
          <a:schemeClr val="accent4"/>
        </a:solidFill>
        <a:effectLst/>
      </p:bgPr>
    </p:bg>
    <p:spTree>
      <p:nvGrpSpPr>
        <p:cNvPr id="1" name=""/>
        <p:cNvGrpSpPr/>
        <p:nvPr/>
      </p:nvGrpSpPr>
      <p:grpSpPr>
        <a:xfrm>
          <a:off x="0" y="0"/>
          <a:ext cx="0" cy="0"/>
          <a:chOff x="0" y="0"/>
          <a:chExt cx="0" cy="0"/>
        </a:xfrm>
      </p:grpSpPr>
      <p:sp>
        <p:nvSpPr>
          <p:cNvPr id="6" name="Freeform 5"/>
          <p:cNvSpPr/>
          <p:nvPr/>
        </p:nvSpPr>
        <p:spPr bwMode="ltGray">
          <a:xfrm>
            <a:off x="0" y="1"/>
            <a:ext cx="2104849" cy="6860381"/>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0381"/>
              <a:gd name="connsiteX1" fmla="*/ 2104575 w 2104575"/>
              <a:gd name="connsiteY1" fmla="*/ 0 h 6860381"/>
              <a:gd name="connsiteX2" fmla="*/ 645970 w 2104575"/>
              <a:gd name="connsiteY2" fmla="*/ 6860381 h 6860381"/>
              <a:gd name="connsiteX3" fmla="*/ 0 w 2104575"/>
              <a:gd name="connsiteY3" fmla="*/ 6858000 h 6860381"/>
              <a:gd name="connsiteX4" fmla="*/ 0 w 2104575"/>
              <a:gd name="connsiteY4" fmla="*/ 0 h 68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0381">
                <a:moveTo>
                  <a:pt x="0" y="0"/>
                </a:moveTo>
                <a:lnTo>
                  <a:pt x="2104575" y="0"/>
                </a:lnTo>
                <a:lnTo>
                  <a:pt x="645970" y="6860381"/>
                </a:lnTo>
                <a:lnTo>
                  <a:pt x="0" y="6858000"/>
                </a:lnTo>
                <a:lnTo>
                  <a:pt x="0" y="0"/>
                </a:lnTo>
                <a:close/>
              </a:path>
            </a:pathLst>
          </a:custGeom>
          <a:gradFill flip="none" rotWithShape="1">
            <a:gsLst>
              <a:gs pos="0">
                <a:srgbClr val="74C713"/>
              </a:gs>
              <a:gs pos="50000">
                <a:srgbClr val="74C713"/>
              </a:gs>
              <a:gs pos="84000">
                <a:srgbClr val="74C713">
                  <a:alpha val="0"/>
                </a:srgb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sz="1800" dirty="0" err="1"/>
          </a:p>
        </p:txBody>
      </p:sp>
      <p:sp>
        <p:nvSpPr>
          <p:cNvPr id="2" name="Title 1"/>
          <p:cNvSpPr>
            <a:spLocks noGrp="1"/>
          </p:cNvSpPr>
          <p:nvPr>
            <p:ph type="title"/>
          </p:nvPr>
        </p:nvSpPr>
        <p:spPr bwMode="black">
          <a:xfrm>
            <a:off x="4854976" y="1462159"/>
            <a:ext cx="4500586" cy="1440753"/>
          </a:xfrm>
        </p:spPr>
        <p:txBody>
          <a:bodyPr anchor="b"/>
          <a:lstStyle>
            <a:lvl1pPr algn="l">
              <a:defRPr sz="4800" i="1">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bwMode="gray"/>
        <p:txBody>
          <a:bodyPr/>
          <a:lstStyle/>
          <a:p>
            <a:fld id="{05EA5CC2-9168-437D-9403-5EA0BC737A4E}" type="datetime1">
              <a:rPr lang="en-US" smtClean="0"/>
              <a:t>4/15/24</a:t>
            </a:fld>
            <a:endParaRPr lang="en-US" dirty="0"/>
          </a:p>
        </p:txBody>
      </p:sp>
      <p:sp>
        <p:nvSpPr>
          <p:cNvPr id="4" name="Footer Placeholder 3"/>
          <p:cNvSpPr>
            <a:spLocks noGrp="1"/>
          </p:cNvSpPr>
          <p:nvPr>
            <p:ph type="ftr" sz="quarter" idx="11"/>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endParaRPr lang="en-US" dirty="0"/>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‹Nº›</a:t>
            </a:fld>
            <a:endParaRPr lang="en-US" dirty="0"/>
          </a:p>
        </p:txBody>
      </p:sp>
      <p:sp>
        <p:nvSpPr>
          <p:cNvPr id="48" name="Subtitle 2"/>
          <p:cNvSpPr>
            <a:spLocks noGrp="1"/>
          </p:cNvSpPr>
          <p:nvPr>
            <p:ph type="subTitle" idx="1"/>
          </p:nvPr>
        </p:nvSpPr>
        <p:spPr bwMode="black">
          <a:xfrm>
            <a:off x="7056599" y="3064854"/>
            <a:ext cx="4500586" cy="720000"/>
          </a:xfrm>
        </p:spPr>
        <p:txBody>
          <a:bodyPr anchor="t"/>
          <a:lstStyle>
            <a:lvl1pPr marL="0" indent="0" algn="l">
              <a:buNone/>
              <a:defRPr sz="2400" b="1">
                <a:solidFill>
                  <a:schemeClr val="accent3"/>
                </a:solidFill>
              </a:defRPr>
            </a:lvl1pPr>
            <a:lvl2pPr marL="0" indent="0" algn="l">
              <a:buNone/>
              <a:defRPr sz="2400" b="1">
                <a:solidFill>
                  <a:schemeClr val="accent3"/>
                </a:solidFill>
              </a:defRPr>
            </a:lvl2pPr>
            <a:lvl3pPr marL="0" indent="0" algn="l">
              <a:buNone/>
              <a:defRPr sz="2400" b="1">
                <a:solidFill>
                  <a:schemeClr val="accent3"/>
                </a:solidFill>
              </a:defRPr>
            </a:lvl3pPr>
            <a:lvl4pPr marL="0" indent="0" algn="l">
              <a:buNone/>
              <a:defRPr sz="2400" b="1">
                <a:solidFill>
                  <a:schemeClr val="accent3"/>
                </a:solidFill>
              </a:defRPr>
            </a:lvl4pPr>
            <a:lvl5pPr marL="0" indent="0" algn="l">
              <a:buNone/>
              <a:defRPr sz="2400" b="1">
                <a:solidFill>
                  <a:schemeClr val="accent3"/>
                </a:solidFill>
              </a:defRPr>
            </a:lvl5pPr>
            <a:lvl6pPr marL="0" indent="0" algn="l">
              <a:buNone/>
              <a:defRPr sz="2400" b="1">
                <a:solidFill>
                  <a:schemeClr val="accent3"/>
                </a:solidFill>
              </a:defRPr>
            </a:lvl6pPr>
            <a:lvl7pPr marL="0" indent="0" algn="l">
              <a:buNone/>
              <a:defRPr sz="2400" b="1">
                <a:solidFill>
                  <a:schemeClr val="accent3"/>
                </a:solidFill>
              </a:defRPr>
            </a:lvl7pPr>
            <a:lvl8pPr marL="0" indent="0" algn="l">
              <a:buNone/>
              <a:defRPr sz="2400" b="1">
                <a:solidFill>
                  <a:schemeClr val="accent3"/>
                </a:solidFill>
              </a:defRPr>
            </a:lvl8pPr>
            <a:lvl9pPr marL="0" indent="0" algn="l">
              <a:buNone/>
              <a:defRPr sz="2400" b="1">
                <a:solidFill>
                  <a:schemeClr val="accent3"/>
                </a:solidFill>
              </a:defRPr>
            </a:lvl9pPr>
          </a:lstStyle>
          <a:p>
            <a:pPr lvl="0"/>
            <a:r>
              <a:rPr lang="en-US"/>
              <a:t>Click to edit Master subtitle style</a:t>
            </a:r>
            <a:endParaRPr lang="en-US" dirty="0"/>
          </a:p>
        </p:txBody>
      </p:sp>
      <p:grpSp>
        <p:nvGrpSpPr>
          <p:cNvPr id="24" name="Group 23"/>
          <p:cNvGrpSpPr/>
          <p:nvPr/>
        </p:nvGrpSpPr>
        <p:grpSpPr bwMode="black">
          <a:xfrm>
            <a:off x="759707" y="1"/>
            <a:ext cx="4149389" cy="6858000"/>
            <a:chOff x="-13927138" y="-1074738"/>
            <a:chExt cx="4913313" cy="8121651"/>
          </a:xfrm>
          <a:solidFill>
            <a:schemeClr val="bg1"/>
          </a:solidFill>
        </p:grpSpPr>
        <p:sp>
          <p:nvSpPr>
            <p:cNvPr id="26" name="Freeform 6"/>
            <p:cNvSpPr>
              <a:spLocks/>
            </p:cNvSpPr>
            <p:nvPr userDrawn="1"/>
          </p:nvSpPr>
          <p:spPr bwMode="black">
            <a:xfrm>
              <a:off x="-13927138" y="-1074738"/>
              <a:ext cx="2947988" cy="8121651"/>
            </a:xfrm>
            <a:custGeom>
              <a:avLst/>
              <a:gdLst>
                <a:gd name="T0" fmla="*/ 9 w 1857"/>
                <a:gd name="T1" fmla="*/ 5116 h 5116"/>
                <a:gd name="T2" fmla="*/ 1857 w 1857"/>
                <a:gd name="T3" fmla="*/ 0 h 5116"/>
                <a:gd name="T4" fmla="*/ 1847 w 1857"/>
                <a:gd name="T5" fmla="*/ 0 h 5116"/>
                <a:gd name="T6" fmla="*/ 0 w 1857"/>
                <a:gd name="T7" fmla="*/ 5116 h 5116"/>
                <a:gd name="T8" fmla="*/ 9 w 1857"/>
                <a:gd name="T9" fmla="*/ 5116 h 5116"/>
              </a:gdLst>
              <a:ahLst/>
              <a:cxnLst>
                <a:cxn ang="0">
                  <a:pos x="T0" y="T1"/>
                </a:cxn>
                <a:cxn ang="0">
                  <a:pos x="T2" y="T3"/>
                </a:cxn>
                <a:cxn ang="0">
                  <a:pos x="T4" y="T5"/>
                </a:cxn>
                <a:cxn ang="0">
                  <a:pos x="T6" y="T7"/>
                </a:cxn>
                <a:cxn ang="0">
                  <a:pos x="T8" y="T9"/>
                </a:cxn>
              </a:cxnLst>
              <a:rect l="0" t="0" r="r" b="b"/>
              <a:pathLst>
                <a:path w="1857" h="5116">
                  <a:moveTo>
                    <a:pt x="9" y="5116"/>
                  </a:moveTo>
                  <a:lnTo>
                    <a:pt x="1857" y="0"/>
                  </a:lnTo>
                  <a:lnTo>
                    <a:pt x="1847" y="0"/>
                  </a:lnTo>
                  <a:lnTo>
                    <a:pt x="0" y="5116"/>
                  </a:lnTo>
                  <a:lnTo>
                    <a:pt x="9" y="5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7"/>
            <p:cNvSpPr>
              <a:spLocks/>
            </p:cNvSpPr>
            <p:nvPr userDrawn="1"/>
          </p:nvSpPr>
          <p:spPr bwMode="black">
            <a:xfrm>
              <a:off x="-10623550" y="-1074738"/>
              <a:ext cx="1609725" cy="8121651"/>
            </a:xfrm>
            <a:custGeom>
              <a:avLst/>
              <a:gdLst>
                <a:gd name="T0" fmla="*/ 10 w 1014"/>
                <a:gd name="T1" fmla="*/ 5116 h 5116"/>
                <a:gd name="T2" fmla="*/ 1014 w 1014"/>
                <a:gd name="T3" fmla="*/ 0 h 5116"/>
                <a:gd name="T4" fmla="*/ 1004 w 1014"/>
                <a:gd name="T5" fmla="*/ 0 h 5116"/>
                <a:gd name="T6" fmla="*/ 0 w 1014"/>
                <a:gd name="T7" fmla="*/ 5116 h 5116"/>
                <a:gd name="T8" fmla="*/ 10 w 1014"/>
                <a:gd name="T9" fmla="*/ 5116 h 5116"/>
              </a:gdLst>
              <a:ahLst/>
              <a:cxnLst>
                <a:cxn ang="0">
                  <a:pos x="T0" y="T1"/>
                </a:cxn>
                <a:cxn ang="0">
                  <a:pos x="T2" y="T3"/>
                </a:cxn>
                <a:cxn ang="0">
                  <a:pos x="T4" y="T5"/>
                </a:cxn>
                <a:cxn ang="0">
                  <a:pos x="T6" y="T7"/>
                </a:cxn>
                <a:cxn ang="0">
                  <a:pos x="T8" y="T9"/>
                </a:cxn>
              </a:cxnLst>
              <a:rect l="0" t="0" r="r" b="b"/>
              <a:pathLst>
                <a:path w="1014" h="5116">
                  <a:moveTo>
                    <a:pt x="10" y="5116"/>
                  </a:moveTo>
                  <a:lnTo>
                    <a:pt x="1014" y="0"/>
                  </a:lnTo>
                  <a:lnTo>
                    <a:pt x="1004" y="0"/>
                  </a:lnTo>
                  <a:lnTo>
                    <a:pt x="0" y="5116"/>
                  </a:lnTo>
                  <a:lnTo>
                    <a:pt x="10" y="5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7726" y="617699"/>
            <a:ext cx="395299" cy="395248"/>
          </a:xfrm>
          <a:prstGeom prst="rect">
            <a:avLst/>
          </a:prstGeom>
          <a:noFill/>
          <a:extLst>
            <a:ext uri="{909E8E84-426E-40DD-AFC4-6F175D3DCCD1}">
              <a14:hiddenFill xmlns:a14="http://schemas.microsoft.com/office/drawing/2010/main">
                <a:solidFill>
                  <a:srgbClr val="FFFFFF"/>
                </a:solidFill>
              </a14:hiddenFill>
            </a:ext>
          </a:extLst>
        </p:spPr>
      </p:pic>
      <p:sp>
        <p:nvSpPr>
          <p:cNvPr id="12"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127899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F87D-07C3-40F2-B285-6E1542B3D0CB}"/>
              </a:ext>
            </a:extLst>
          </p:cNvPr>
          <p:cNvSpPr>
            <a:spLocks noGrp="1"/>
          </p:cNvSpPr>
          <p:nvPr>
            <p:ph type="title"/>
          </p:nvPr>
        </p:nvSpPr>
        <p:spPr/>
        <p:txBody>
          <a:bodyPr/>
          <a:lstStyle/>
          <a:p>
            <a:r>
              <a:rPr lang="en-US"/>
              <a:t>Click to edit Master title style</a:t>
            </a:r>
            <a:endParaRPr lang="es-MX"/>
          </a:p>
        </p:txBody>
      </p:sp>
      <p:sp>
        <p:nvSpPr>
          <p:cNvPr id="3" name="Content Placeholder 2">
            <a:extLst>
              <a:ext uri="{FF2B5EF4-FFF2-40B4-BE49-F238E27FC236}">
                <a16:creationId xmlns:a16="http://schemas.microsoft.com/office/drawing/2014/main" id="{8DF359B6-61AB-42A9-9150-0D9CC65800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1C7FFF13-26BB-4637-B354-5849C283714A}"/>
              </a:ext>
            </a:extLst>
          </p:cNvPr>
          <p:cNvSpPr>
            <a:spLocks noGrp="1"/>
          </p:cNvSpPr>
          <p:nvPr>
            <p:ph type="dt" sz="half" idx="10"/>
          </p:nvPr>
        </p:nvSpPr>
        <p:spPr/>
        <p:txBody>
          <a:bodyPr/>
          <a:lstStyle/>
          <a:p>
            <a:fld id="{A25D7737-EB15-4ED0-BB24-528EE5274129}" type="datetimeFigureOut">
              <a:rPr lang="es-MX" smtClean="0"/>
              <a:t>15/04/24</a:t>
            </a:fld>
            <a:endParaRPr lang="es-MX"/>
          </a:p>
        </p:txBody>
      </p:sp>
      <p:sp>
        <p:nvSpPr>
          <p:cNvPr id="5" name="Footer Placeholder 4">
            <a:extLst>
              <a:ext uri="{FF2B5EF4-FFF2-40B4-BE49-F238E27FC236}">
                <a16:creationId xmlns:a16="http://schemas.microsoft.com/office/drawing/2014/main" id="{B65EAEF2-7084-49BA-AF4B-86BECC1A625E}"/>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BC0EE36C-BCF8-4281-9050-0B568081D9D3}"/>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3460479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8" y="1138299"/>
            <a:ext cx="10799867"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940A551F-E741-4142-A3EC-01F9DD9EF94A}" type="datetime1">
              <a:rPr lang="en-US" smtClean="0"/>
              <a:t>4/15/24</a:t>
            </a:fld>
            <a:endParaRPr lang="en-US" dirty="0"/>
          </a:p>
        </p:txBody>
      </p:sp>
      <p:sp>
        <p:nvSpPr>
          <p:cNvPr id="5" name="Footer Placeholder 4"/>
          <p:cNvSpPr>
            <a:spLocks noGrp="1"/>
          </p:cNvSpPr>
          <p:nvPr>
            <p:ph type="ftr" sz="quarter" idx="11"/>
          </p:nvPr>
        </p:nvSpPr>
        <p:spPr bwMode="gray"/>
        <p:txBody>
          <a:bodyPr/>
          <a:lstStyle/>
          <a:p>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‹Nº›</a:t>
            </a:fld>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6130" y="617155"/>
            <a:ext cx="399652" cy="399600"/>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p:cNvSpPr>
            <a:spLocks noGrp="1"/>
          </p:cNvSpPr>
          <p:nvPr>
            <p:ph sz="quarter" idx="14"/>
          </p:nvPr>
        </p:nvSpPr>
        <p:spPr>
          <a:xfrm>
            <a:off x="981948" y="1732751"/>
            <a:ext cx="10799867" cy="475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0"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358060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9">
          <p15:clr>
            <a:srgbClr val="FBAE40"/>
          </p15:clr>
        </p15:guide>
        <p15:guide id="2" pos="7423">
          <p15:clr>
            <a:srgbClr val="FBAE40"/>
          </p15:clr>
        </p15:guide>
        <p15:guide id="3" orient="horz" pos="1094">
          <p15:clr>
            <a:srgbClr val="FBAE40"/>
          </p15:clr>
        </p15:guide>
        <p15:guide id="4" orient="horz" pos="408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8" y="1138299"/>
            <a:ext cx="10799867"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FE0D636A-6EAE-4C4C-A353-4E4314DB12A0}" type="datetime1">
              <a:rPr lang="en-US" smtClean="0"/>
              <a:t>4/15/24</a:t>
            </a:fld>
            <a:endParaRPr lang="en-US" dirty="0"/>
          </a:p>
        </p:txBody>
      </p:sp>
      <p:sp>
        <p:nvSpPr>
          <p:cNvPr id="5" name="Footer Placeholder 4"/>
          <p:cNvSpPr>
            <a:spLocks noGrp="1"/>
          </p:cNvSpPr>
          <p:nvPr>
            <p:ph type="ftr" sz="quarter" idx="11"/>
          </p:nvPr>
        </p:nvSpPr>
        <p:spPr bwMode="gray"/>
        <p:txBody>
          <a:bodyPr/>
          <a:lstStyle/>
          <a:p>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‹Nº›</a:t>
            </a:fld>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6130" y="617155"/>
            <a:ext cx="399652" cy="399600"/>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p:cNvSpPr>
            <a:spLocks noGrp="1"/>
          </p:cNvSpPr>
          <p:nvPr>
            <p:ph sz="quarter" idx="16"/>
          </p:nvPr>
        </p:nvSpPr>
        <p:spPr>
          <a:xfrm>
            <a:off x="981948" y="1732750"/>
            <a:ext cx="5220680" cy="475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3" name="Inhaltsplatzhalter 12"/>
          <p:cNvSpPr>
            <a:spLocks noGrp="1"/>
          </p:cNvSpPr>
          <p:nvPr>
            <p:ph sz="quarter" idx="17"/>
          </p:nvPr>
        </p:nvSpPr>
        <p:spPr>
          <a:xfrm>
            <a:off x="6560457" y="1732750"/>
            <a:ext cx="5220680" cy="475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0"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244667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08">
          <p15:clr>
            <a:srgbClr val="FBAE40"/>
          </p15:clr>
        </p15:guide>
        <p15:guide id="2" pos="4134">
          <p15:clr>
            <a:srgbClr val="FBAE40"/>
          </p15:clr>
        </p15:guide>
        <p15:guide id="3" orient="horz" pos="1094">
          <p15:clr>
            <a:srgbClr val="FBAE40"/>
          </p15:clr>
        </p15:guide>
        <p15:guide id="4" orient="horz" pos="4085">
          <p15:clr>
            <a:srgbClr val="FBAE40"/>
          </p15:clr>
        </p15:guide>
        <p15:guide id="5" pos="619">
          <p15:clr>
            <a:srgbClr val="FBAE40"/>
          </p15:clr>
        </p15:guide>
        <p15:guide id="7" pos="742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2) &amp; Images (2)">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8" y="1138299"/>
            <a:ext cx="10799867"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61625FEE-35EE-46A4-A0AC-D25652920319}" type="datetime1">
              <a:rPr lang="en-US" smtClean="0"/>
              <a:t>4/15/24</a:t>
            </a:fld>
            <a:endParaRPr lang="en-US" dirty="0"/>
          </a:p>
        </p:txBody>
      </p:sp>
      <p:sp>
        <p:nvSpPr>
          <p:cNvPr id="5" name="Footer Placeholder 4"/>
          <p:cNvSpPr>
            <a:spLocks noGrp="1"/>
          </p:cNvSpPr>
          <p:nvPr>
            <p:ph type="ftr" sz="quarter" idx="11"/>
          </p:nvPr>
        </p:nvSpPr>
        <p:spPr bwMode="gray"/>
        <p:txBody>
          <a:bodyPr/>
          <a:lstStyle/>
          <a:p>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‹Nº›</a:t>
            </a:fld>
            <a:endParaRPr lang="en-US" dirty="0"/>
          </a:p>
        </p:txBody>
      </p:sp>
      <p:sp>
        <p:nvSpPr>
          <p:cNvPr id="11" name="Text Placeholder 10 (left)"/>
          <p:cNvSpPr>
            <a:spLocks noGrp="1"/>
          </p:cNvSpPr>
          <p:nvPr>
            <p:ph type="body" sz="quarter" idx="14"/>
          </p:nvPr>
        </p:nvSpPr>
        <p:spPr bwMode="gray">
          <a:xfrm>
            <a:off x="981948" y="3892750"/>
            <a:ext cx="5220680" cy="259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right)"/>
          <p:cNvSpPr>
            <a:spLocks noGrp="1"/>
          </p:cNvSpPr>
          <p:nvPr>
            <p:ph type="body" sz="quarter" idx="15"/>
          </p:nvPr>
        </p:nvSpPr>
        <p:spPr bwMode="gray">
          <a:xfrm>
            <a:off x="6560573" y="3892750"/>
            <a:ext cx="5220680" cy="2592001"/>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left)"/>
          <p:cNvSpPr>
            <a:spLocks noGrp="1"/>
          </p:cNvSpPr>
          <p:nvPr>
            <p:ph type="pic" sz="quarter" idx="16"/>
          </p:nvPr>
        </p:nvSpPr>
        <p:spPr bwMode="gray">
          <a:xfrm>
            <a:off x="981948" y="1732750"/>
            <a:ext cx="5220680" cy="1800000"/>
          </a:xfrm>
        </p:spPr>
        <p:txBody>
          <a:bodyPr tIns="540000" anchor="ctr"/>
          <a:lstStyle>
            <a:lvl1pPr algn="ctr">
              <a:defRPr/>
            </a:lvl1pPr>
          </a:lstStyle>
          <a:p>
            <a:r>
              <a:rPr lang="en-US"/>
              <a:t>Click icon to add picture</a:t>
            </a:r>
            <a:endParaRPr lang="en-US" dirty="0"/>
          </a:p>
        </p:txBody>
      </p:sp>
      <p:sp>
        <p:nvSpPr>
          <p:cNvPr id="16" name="Picture Placeholder 14 (right)"/>
          <p:cNvSpPr>
            <a:spLocks noGrp="1"/>
          </p:cNvSpPr>
          <p:nvPr>
            <p:ph type="pic" sz="quarter" idx="17"/>
          </p:nvPr>
        </p:nvSpPr>
        <p:spPr bwMode="gray">
          <a:xfrm>
            <a:off x="6560573" y="1732750"/>
            <a:ext cx="5220680" cy="1800000"/>
          </a:xfrm>
        </p:spPr>
        <p:txBody>
          <a:bodyPr tIns="540000" anchor="ctr"/>
          <a:lstStyle>
            <a:lvl1pPr algn="ctr">
              <a:defRPr/>
            </a:lvl1pPr>
          </a:lstStyle>
          <a:p>
            <a:r>
              <a:rPr lang="en-US"/>
              <a:t>Click icon to add picture</a:t>
            </a: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6130" y="617155"/>
            <a:ext cx="399652" cy="399600"/>
          </a:xfrm>
          <a:prstGeom prst="rect">
            <a:avLst/>
          </a:prstGeom>
          <a:noFill/>
          <a:extLst>
            <a:ext uri="{909E8E84-426E-40DD-AFC4-6F175D3DCCD1}">
              <a14:hiddenFill xmlns:a14="http://schemas.microsoft.com/office/drawing/2010/main">
                <a:solidFill>
                  <a:srgbClr val="FFFFFF"/>
                </a:solidFill>
              </a14:hiddenFill>
            </a:ext>
          </a:extLst>
        </p:spPr>
      </p:pic>
      <p:sp>
        <p:nvSpPr>
          <p:cNvPr id="14"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408601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08">
          <p15:clr>
            <a:srgbClr val="FBAE40"/>
          </p15:clr>
        </p15:guide>
        <p15:guide id="2" pos="4134">
          <p15:clr>
            <a:srgbClr val="FBAE40"/>
          </p15:clr>
        </p15:guide>
        <p15:guide id="3" orient="horz" pos="2228">
          <p15:clr>
            <a:srgbClr val="FBAE40"/>
          </p15:clr>
        </p15:guide>
        <p15:guide id="4" orient="horz" pos="2455">
          <p15:clr>
            <a:srgbClr val="FBAE40"/>
          </p15:clr>
        </p15:guide>
        <p15:guide id="5" pos="619">
          <p15:clr>
            <a:srgbClr val="FBAE40"/>
          </p15:clr>
        </p15:guide>
        <p15:guide id="6" pos="7423">
          <p15:clr>
            <a:srgbClr val="FBAE40"/>
          </p15:clr>
        </p15:guide>
        <p15:guide id="7" orient="horz" pos="1094">
          <p15:clr>
            <a:srgbClr val="FBAE40"/>
          </p15:clr>
        </p15:guide>
        <p15:guide id="8" orient="horz" pos="408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color)">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8" y="1138299"/>
            <a:ext cx="10799867"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949" y="181938"/>
            <a:ext cx="10799866" cy="864000"/>
          </a:xfrm>
        </p:spPr>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7CDD81E9-BBCD-4FBC-930F-B2ED8978690F}" type="datetime1">
              <a:rPr lang="en-US" smtClean="0"/>
              <a:t>4/15/24</a:t>
            </a:fld>
            <a:endParaRPr lang="en-US" dirty="0"/>
          </a:p>
        </p:txBody>
      </p:sp>
      <p:sp>
        <p:nvSpPr>
          <p:cNvPr id="5" name="Footer Placeholder 4"/>
          <p:cNvSpPr>
            <a:spLocks noGrp="1"/>
          </p:cNvSpPr>
          <p:nvPr>
            <p:ph type="ftr" sz="quarter" idx="11"/>
          </p:nvPr>
        </p:nvSpPr>
        <p:spPr bwMode="gray"/>
        <p:txBody>
          <a:bodyPr/>
          <a:lstStyle/>
          <a:p>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‹Nº›</a:t>
            </a:fld>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6130" y="617155"/>
            <a:ext cx="399652" cy="399600"/>
          </a:xfrm>
          <a:prstGeom prst="rect">
            <a:avLst/>
          </a:prstGeom>
          <a:noFill/>
          <a:extLst>
            <a:ext uri="{909E8E84-426E-40DD-AFC4-6F175D3DCCD1}">
              <a14:hiddenFill xmlns:a14="http://schemas.microsoft.com/office/drawing/2010/main">
                <a:solidFill>
                  <a:srgbClr val="FFFFFF"/>
                </a:solidFill>
              </a14:hiddenFill>
            </a:ext>
          </a:extLst>
        </p:spPr>
      </p:pic>
      <p:sp>
        <p:nvSpPr>
          <p:cNvPr id="9"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339520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9">
          <p15:clr>
            <a:srgbClr val="FBAE40"/>
          </p15:clr>
        </p15:guide>
        <p15:guide id="2" pos="7423">
          <p15:clr>
            <a:srgbClr val="FBAE40"/>
          </p15:clr>
        </p15:guide>
        <p15:guide id="3" orient="horz" pos="4086">
          <p15:clr>
            <a:srgbClr val="FBAE40"/>
          </p15:clr>
        </p15:guide>
        <p15:guide id="4" orient="horz" pos="1094">
          <p15:clr>
            <a:srgbClr val="FBAE40"/>
          </p15:clr>
        </p15:guide>
        <p15:guide id="5" pos="2150">
          <p15:clr>
            <a:srgbClr val="FBAE40"/>
          </p15:clr>
        </p15:guide>
        <p15:guide id="6" pos="2376">
          <p15:clr>
            <a:srgbClr val="FBAE40"/>
          </p15:clr>
        </p15:guide>
        <p15:guide id="7" pos="3908">
          <p15:clr>
            <a:srgbClr val="FBAE40"/>
          </p15:clr>
        </p15:guide>
        <p15:guide id="8" pos="4021">
          <p15:clr>
            <a:srgbClr val="FBAE40"/>
          </p15:clr>
        </p15:guide>
        <p15:guide id="9" pos="4134">
          <p15:clr>
            <a:srgbClr val="FBAE40"/>
          </p15:clr>
        </p15:guide>
        <p15:guide id="10" pos="5667">
          <p15:clr>
            <a:srgbClr val="FBAE40"/>
          </p15:clr>
        </p15:guide>
        <p15:guide id="11" pos="5894">
          <p15:clr>
            <a:srgbClr val="FBAE40"/>
          </p15:clr>
        </p15:guide>
        <p15:guide id="12" orient="horz" pos="2478">
          <p15:clr>
            <a:srgbClr val="FBAE40"/>
          </p15:clr>
        </p15:guide>
        <p15:guide id="13" orient="horz" pos="2704">
          <p15:clr>
            <a:srgbClr val="FBAE40"/>
          </p15:clr>
        </p15:guide>
        <p15:guide id="14" orient="horz" pos="259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9" name="Subtitle 2"/>
          <p:cNvSpPr>
            <a:spLocks noGrp="1"/>
          </p:cNvSpPr>
          <p:nvPr>
            <p:ph type="subTitle" idx="1"/>
          </p:nvPr>
        </p:nvSpPr>
        <p:spPr bwMode="gray">
          <a:xfrm>
            <a:off x="980410" y="1052513"/>
            <a:ext cx="10801406" cy="5432237"/>
          </a:xfrm>
        </p:spPr>
        <p:txBody>
          <a:bodyPr bIns="0" anchor="ctr"/>
          <a:lstStyle>
            <a:lvl1pPr marL="0" indent="0" algn="l">
              <a:buNone/>
              <a:defRPr sz="6600">
                <a:solidFill>
                  <a:schemeClr val="tx2"/>
                </a:solidFill>
              </a:defRPr>
            </a:lvl1pPr>
            <a:lvl2pPr marL="0" indent="0" algn="l">
              <a:buNone/>
              <a:defRPr sz="6600">
                <a:solidFill>
                  <a:schemeClr val="tx2"/>
                </a:solidFill>
              </a:defRPr>
            </a:lvl2pPr>
            <a:lvl3pPr marL="0" indent="0" algn="l">
              <a:buNone/>
              <a:defRPr sz="6600">
                <a:solidFill>
                  <a:schemeClr val="tx2"/>
                </a:solidFill>
              </a:defRPr>
            </a:lvl3pPr>
            <a:lvl4pPr marL="0" indent="0" algn="l">
              <a:buNone/>
              <a:defRPr sz="6600">
                <a:solidFill>
                  <a:schemeClr val="tx2"/>
                </a:solidFill>
              </a:defRPr>
            </a:lvl4pPr>
            <a:lvl5pPr marL="0" indent="0" algn="l">
              <a:buNone/>
              <a:defRPr sz="6600">
                <a:solidFill>
                  <a:schemeClr val="tx2"/>
                </a:solidFill>
              </a:defRPr>
            </a:lvl5pPr>
            <a:lvl6pPr marL="0" indent="0" algn="l">
              <a:buNone/>
              <a:defRPr sz="6600">
                <a:solidFill>
                  <a:schemeClr val="tx2"/>
                </a:solidFill>
              </a:defRPr>
            </a:lvl6pPr>
            <a:lvl7pPr marL="0" indent="0" algn="l">
              <a:buNone/>
              <a:defRPr sz="6600">
                <a:solidFill>
                  <a:schemeClr val="tx2"/>
                </a:solidFill>
              </a:defRPr>
            </a:lvl7pPr>
            <a:lvl8pPr marL="0" indent="0" algn="l">
              <a:buNone/>
              <a:defRPr sz="6600">
                <a:solidFill>
                  <a:schemeClr val="tx2"/>
                </a:solidFill>
              </a:defRPr>
            </a:lvl8pPr>
            <a:lvl9pPr marL="0" indent="0" algn="l">
              <a:buNone/>
              <a:defRPr sz="6600">
                <a:solidFill>
                  <a:schemeClr val="tx2"/>
                </a:solidFill>
              </a:defRPr>
            </a:lvl9pPr>
          </a:lstStyle>
          <a:p>
            <a:pPr lvl="0"/>
            <a:r>
              <a:rPr lang="en-US"/>
              <a:t>Click to edit Master subtitle style</a:t>
            </a:r>
            <a:endParaRPr lang="en-US" dirty="0"/>
          </a:p>
        </p:txBody>
      </p:sp>
      <p:sp>
        <p:nvSpPr>
          <p:cNvPr id="3" name="Date Placeholder 2"/>
          <p:cNvSpPr>
            <a:spLocks noGrp="1"/>
          </p:cNvSpPr>
          <p:nvPr>
            <p:ph type="dt" sz="half" idx="10"/>
          </p:nvPr>
        </p:nvSpPr>
        <p:spPr bwMode="gray"/>
        <p:txBody>
          <a:bodyPr/>
          <a:lstStyle/>
          <a:p>
            <a:fld id="{6BA9F930-D3DA-4A52-8912-B003D3BEA063}" type="datetime1">
              <a:rPr lang="en-US" smtClean="0"/>
              <a:t>4/15/24</a:t>
            </a:fld>
            <a:endParaRPr lang="en-US" dirty="0"/>
          </a:p>
        </p:txBody>
      </p:sp>
      <p:sp>
        <p:nvSpPr>
          <p:cNvPr id="4" name="Footer Placeholder 3"/>
          <p:cNvSpPr>
            <a:spLocks noGrp="1"/>
          </p:cNvSpPr>
          <p:nvPr>
            <p:ph type="ftr" sz="quarter" idx="11"/>
          </p:nvPr>
        </p:nvSpPr>
        <p:spPr bwMode="gray"/>
        <p:txBody>
          <a:bodyPr/>
          <a:lstStyle/>
          <a:p>
            <a:endParaRPr lang="en-US" dirty="0"/>
          </a:p>
        </p:txBody>
      </p:sp>
      <p:sp>
        <p:nvSpPr>
          <p:cNvPr id="5" name="Slide Number Placeholder 4"/>
          <p:cNvSpPr>
            <a:spLocks noGrp="1"/>
          </p:cNvSpPr>
          <p:nvPr>
            <p:ph type="sldNum" sz="quarter" idx="12"/>
          </p:nvPr>
        </p:nvSpPr>
        <p:spPr bwMode="gray"/>
        <p:txBody>
          <a:bodyPr/>
          <a:lstStyle/>
          <a:p>
            <a:fld id="{EEAD9179-7A6B-4268-BEB2-F3B8EB06115B}" type="slidenum">
              <a:rPr lang="en-US" smtClean="0"/>
              <a:pPr/>
              <a:t>‹Nº›</a:t>
            </a:fld>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6130" y="617155"/>
            <a:ext cx="399652" cy="399600"/>
          </a:xfrm>
          <a:prstGeom prst="rect">
            <a:avLst/>
          </a:prstGeom>
          <a:noFill/>
          <a:extLst>
            <a:ext uri="{909E8E84-426E-40DD-AFC4-6F175D3DCCD1}">
              <a14:hiddenFill xmlns:a14="http://schemas.microsoft.com/office/drawing/2010/main">
                <a:solidFill>
                  <a:srgbClr val="FFFFFF"/>
                </a:solidFill>
              </a14:hiddenFill>
            </a:ext>
          </a:extLst>
        </p:spPr>
      </p:pic>
      <p:sp>
        <p:nvSpPr>
          <p:cNvPr id="8"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119632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9">
          <p15:clr>
            <a:srgbClr val="FBAE40"/>
          </p15:clr>
        </p15:guide>
        <p15:guide id="2" pos="7423">
          <p15:clr>
            <a:srgbClr val="FBAE40"/>
          </p15:clr>
        </p15:guide>
        <p15:guide id="3" orient="horz" pos="663">
          <p15:clr>
            <a:srgbClr val="FBAE40"/>
          </p15:clr>
        </p15:guide>
        <p15:guide id="4" orient="horz" pos="408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m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9E1EF742-9E9E-435C-8576-ED23C839AC04}" type="datetime1">
              <a:rPr lang="en-US" smtClean="0"/>
              <a:t>4/15/24</a:t>
            </a:fld>
            <a:endParaRPr lang="en-US" dirty="0"/>
          </a:p>
        </p:txBody>
      </p:sp>
      <p:sp>
        <p:nvSpPr>
          <p:cNvPr id="4" name="Footer Placeholder 3"/>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6" name="Picture Placeholder 14"/>
          <p:cNvSpPr>
            <a:spLocks noGrp="1"/>
          </p:cNvSpPr>
          <p:nvPr>
            <p:ph type="pic" sz="quarter" idx="16"/>
          </p:nvPr>
        </p:nvSpPr>
        <p:spPr bwMode="gray">
          <a:xfrm>
            <a:off x="1" y="0"/>
            <a:ext cx="12192000" cy="6858000"/>
          </a:xfrm>
        </p:spPr>
        <p:txBody>
          <a:bodyPr tIns="540000" anchor="ctr"/>
          <a:lstStyle>
            <a:lvl1pPr algn="ctr">
              <a:defRPr/>
            </a:lvl1pPr>
          </a:lstStyle>
          <a:p>
            <a:r>
              <a:rPr lang="en-US"/>
              <a:t>Click icon to add picture</a:t>
            </a:r>
          </a:p>
        </p:txBody>
      </p:sp>
    </p:spTree>
    <p:extLst>
      <p:ext uri="{BB962C8B-B14F-4D97-AF65-F5344CB8AC3E}">
        <p14:creationId xmlns:p14="http://schemas.microsoft.com/office/powerpoint/2010/main" val="366947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inal Slide">
    <p:spTree>
      <p:nvGrpSpPr>
        <p:cNvPr id="1" name=""/>
        <p:cNvGrpSpPr/>
        <p:nvPr/>
      </p:nvGrpSpPr>
      <p:grpSpPr>
        <a:xfrm>
          <a:off x="0" y="0"/>
          <a:ext cx="0" cy="0"/>
          <a:chOff x="0" y="0"/>
          <a:chExt cx="0" cy="0"/>
        </a:xfrm>
      </p:grpSpPr>
      <p:sp>
        <p:nvSpPr>
          <p:cNvPr id="16" name="Freeform 15"/>
          <p:cNvSpPr/>
          <p:nvPr/>
        </p:nvSpPr>
        <p:spPr bwMode="gray">
          <a:xfrm flipV="1">
            <a:off x="1" y="0"/>
            <a:ext cx="8199194"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flip="none" rotWithShape="1">
            <a:gsLst>
              <a:gs pos="32760">
                <a:srgbClr val="00617F"/>
              </a:gs>
              <a:gs pos="0">
                <a:srgbClr val="00617F"/>
              </a:gs>
              <a:gs pos="72000">
                <a:srgbClr val="10384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bwMode="white">
          <a:xfrm>
            <a:off x="708911" y="1732422"/>
            <a:ext cx="5382199"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C326D7A8-26B5-452F-B725-6A7B3A127240}" type="datetime1">
              <a:rPr lang="en-US" smtClean="0"/>
              <a:t>4/15/24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white">
          <a:xfrm>
            <a:off x="708911" y="2424948"/>
            <a:ext cx="5382199" cy="1620000"/>
          </a:xfrm>
        </p:spPr>
        <p:txBody>
          <a:bodyPr anchor="t"/>
          <a:lstStyle>
            <a:lvl1pPr>
              <a:defRPr sz="5400" i="1">
                <a:solidFill>
                  <a:schemeClr val="accent4"/>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tx2"/>
                </a:solidFill>
                <a:effectLst/>
                <a:uLnTx/>
                <a:uFillTx/>
              </a:rPr>
              <a:t>///////////</a:t>
            </a:r>
          </a:p>
        </p:txBody>
      </p:sp>
      <p:sp>
        <p:nvSpPr>
          <p:cNvPr id="21" name="Text Placeholder 20"/>
          <p:cNvSpPr>
            <a:spLocks noGrp="1"/>
          </p:cNvSpPr>
          <p:nvPr>
            <p:ph type="body" sz="quarter" idx="13"/>
          </p:nvPr>
        </p:nvSpPr>
        <p:spPr bwMode="white">
          <a:xfrm>
            <a:off x="1414582" y="4262151"/>
            <a:ext cx="360046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4"/>
          </p:nvPr>
        </p:nvSpPr>
        <p:spPr bwMode="gray">
          <a:xfrm>
            <a:off x="6096716" y="0"/>
            <a:ext cx="6095285"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en-US"/>
              <a:t>Click icon to add picture</a:t>
            </a:r>
            <a:endParaRPr lang="de-DE"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gray">
          <a:xfrm>
            <a:off x="5111999" y="0"/>
            <a:ext cx="2939247"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3" name="Logoschutz" hidden="1"/>
          <p:cNvSpPr/>
          <p:nvPr userDrawn="1">
            <p:custDataLst>
              <p:tags r:id="rId1"/>
            </p:custDataLst>
          </p:nvPr>
        </p:nvSpPr>
        <p:spPr bwMode="gray">
          <a:xfrm>
            <a:off x="521900"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Logo</a:t>
            </a:r>
          </a:p>
          <a:p>
            <a:pPr algn="ctr"/>
            <a:r>
              <a:rPr lang="de-DE" sz="1800" dirty="0">
                <a:solidFill>
                  <a:schemeClr val="tx1"/>
                </a:solidFill>
              </a:rPr>
              <a:t>Schutz</a:t>
            </a:r>
          </a:p>
        </p:txBody>
      </p:sp>
    </p:spTree>
    <p:extLst>
      <p:ext uri="{BB962C8B-B14F-4D97-AF65-F5344CB8AC3E}">
        <p14:creationId xmlns:p14="http://schemas.microsoft.com/office/powerpoint/2010/main" val="77253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inal Slide 2">
    <p:spTree>
      <p:nvGrpSpPr>
        <p:cNvPr id="1" name=""/>
        <p:cNvGrpSpPr/>
        <p:nvPr/>
      </p:nvGrpSpPr>
      <p:grpSpPr>
        <a:xfrm>
          <a:off x="0" y="0"/>
          <a:ext cx="0" cy="0"/>
          <a:chOff x="0" y="0"/>
          <a:chExt cx="0" cy="0"/>
        </a:xfrm>
      </p:grpSpPr>
      <p:sp>
        <p:nvSpPr>
          <p:cNvPr id="16" name="Freeform 15"/>
          <p:cNvSpPr/>
          <p:nvPr/>
        </p:nvSpPr>
        <p:spPr bwMode="gray">
          <a:xfrm flipV="1">
            <a:off x="1" y="0"/>
            <a:ext cx="8199194"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a:gsLst>
              <a:gs pos="28000">
                <a:srgbClr val="2B6636"/>
              </a:gs>
              <a:gs pos="0">
                <a:srgbClr val="2B6636"/>
              </a:gs>
              <a:gs pos="72000">
                <a:srgbClr val="00442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bwMode="white">
          <a:xfrm>
            <a:off x="708913" y="1732758"/>
            <a:ext cx="5382197" cy="592617"/>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E5B1ADDE-1DBF-4486-A5A2-5AC870BBA024}" type="datetime1">
              <a:rPr lang="en-US" smtClean="0"/>
              <a:t>4/15/24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white">
          <a:xfrm>
            <a:off x="708912" y="2424948"/>
            <a:ext cx="5382199" cy="1620000"/>
          </a:xfrm>
        </p:spPr>
        <p:txBody>
          <a:bodyPr anchor="t"/>
          <a:lstStyle>
            <a:lvl1pPr>
              <a:defRPr sz="5400" i="1">
                <a:solidFill>
                  <a:schemeClr val="tx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2"/>
                </a:solidFill>
                <a:effectLst/>
                <a:uLnTx/>
                <a:uFillTx/>
              </a:rPr>
              <a:t>///////////</a:t>
            </a:r>
          </a:p>
        </p:txBody>
      </p:sp>
      <p:sp>
        <p:nvSpPr>
          <p:cNvPr id="21" name="Text Placeholder 20"/>
          <p:cNvSpPr>
            <a:spLocks noGrp="1"/>
          </p:cNvSpPr>
          <p:nvPr>
            <p:ph type="body" sz="quarter" idx="13"/>
          </p:nvPr>
        </p:nvSpPr>
        <p:spPr bwMode="white">
          <a:xfrm>
            <a:off x="1414582" y="4262151"/>
            <a:ext cx="360046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4"/>
          </p:nvPr>
        </p:nvSpPr>
        <p:spPr bwMode="gray">
          <a:xfrm>
            <a:off x="6096716" y="0"/>
            <a:ext cx="6095285"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en-US"/>
              <a:t>Click icon to add picture</a:t>
            </a:r>
            <a:endParaRPr lang="de-DE"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gray">
          <a:xfrm>
            <a:off x="5111999" y="0"/>
            <a:ext cx="2939247"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3" name="Logoschutz" hidden="1"/>
          <p:cNvSpPr/>
          <p:nvPr userDrawn="1">
            <p:custDataLst>
              <p:tags r:id="rId1"/>
            </p:custDataLst>
          </p:nvPr>
        </p:nvSpPr>
        <p:spPr bwMode="gray">
          <a:xfrm>
            <a:off x="521900"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Logo</a:t>
            </a:r>
          </a:p>
          <a:p>
            <a:pPr algn="ctr"/>
            <a:r>
              <a:rPr lang="de-DE" sz="1800" dirty="0">
                <a:solidFill>
                  <a:schemeClr val="tx1"/>
                </a:solidFill>
              </a:rPr>
              <a:t>Schutz</a:t>
            </a:r>
          </a:p>
        </p:txBody>
      </p:sp>
    </p:spTree>
    <p:extLst>
      <p:ext uri="{BB962C8B-B14F-4D97-AF65-F5344CB8AC3E}">
        <p14:creationId xmlns:p14="http://schemas.microsoft.com/office/powerpoint/2010/main" val="302117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inal Slide 3">
    <p:spTree>
      <p:nvGrpSpPr>
        <p:cNvPr id="1" name=""/>
        <p:cNvGrpSpPr/>
        <p:nvPr/>
      </p:nvGrpSpPr>
      <p:grpSpPr>
        <a:xfrm>
          <a:off x="0" y="0"/>
          <a:ext cx="0" cy="0"/>
          <a:chOff x="0" y="0"/>
          <a:chExt cx="0" cy="0"/>
        </a:xfrm>
      </p:grpSpPr>
      <p:sp>
        <p:nvSpPr>
          <p:cNvPr id="16" name="Freeform 15"/>
          <p:cNvSpPr/>
          <p:nvPr/>
        </p:nvSpPr>
        <p:spPr bwMode="gray">
          <a:xfrm flipV="1">
            <a:off x="1" y="0"/>
            <a:ext cx="8199194"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a:gsLst>
              <a:gs pos="28000">
                <a:srgbClr val="624963"/>
              </a:gs>
              <a:gs pos="0">
                <a:srgbClr val="624963"/>
              </a:gs>
              <a:gs pos="72000">
                <a:srgbClr val="44324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bwMode="white">
          <a:xfrm>
            <a:off x="708912" y="1732758"/>
            <a:ext cx="5382197" cy="592617"/>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9DB4B025-3D87-42E8-A4FA-B6FB59811310}" type="datetime1">
              <a:rPr lang="en-US" smtClean="0"/>
              <a:t>4/15/24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white">
          <a:xfrm>
            <a:off x="708912" y="2424948"/>
            <a:ext cx="5382199" cy="1620000"/>
          </a:xfrm>
        </p:spPr>
        <p:txBody>
          <a:bodyPr anchor="t"/>
          <a:lstStyle>
            <a:lvl1pPr>
              <a:defRPr sz="5400" i="1">
                <a:solidFill>
                  <a:schemeClr val="accent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4"/>
                </a:solidFill>
                <a:effectLst/>
                <a:uLnTx/>
                <a:uFillTx/>
              </a:rPr>
              <a:t>///////////</a:t>
            </a:r>
          </a:p>
        </p:txBody>
      </p:sp>
      <p:sp>
        <p:nvSpPr>
          <p:cNvPr id="21" name="Text Placeholder 20"/>
          <p:cNvSpPr>
            <a:spLocks noGrp="1"/>
          </p:cNvSpPr>
          <p:nvPr>
            <p:ph type="body" sz="quarter" idx="13"/>
          </p:nvPr>
        </p:nvSpPr>
        <p:spPr bwMode="white">
          <a:xfrm>
            <a:off x="1414582" y="4262151"/>
            <a:ext cx="360046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4"/>
          </p:nvPr>
        </p:nvSpPr>
        <p:spPr bwMode="gray">
          <a:xfrm>
            <a:off x="6096716" y="0"/>
            <a:ext cx="6095285"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en-US"/>
              <a:t>Click icon to add picture</a:t>
            </a:r>
            <a:endParaRPr lang="de-DE"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gray">
          <a:xfrm>
            <a:off x="5111999" y="0"/>
            <a:ext cx="2939247"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3" name="Logoschutz" hidden="1"/>
          <p:cNvSpPr/>
          <p:nvPr userDrawn="1">
            <p:custDataLst>
              <p:tags r:id="rId1"/>
            </p:custDataLst>
          </p:nvPr>
        </p:nvSpPr>
        <p:spPr bwMode="gray">
          <a:xfrm>
            <a:off x="521900"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Logo</a:t>
            </a:r>
          </a:p>
          <a:p>
            <a:pPr algn="ctr"/>
            <a:r>
              <a:rPr lang="de-DE" sz="1800" dirty="0">
                <a:solidFill>
                  <a:schemeClr val="tx1"/>
                </a:solidFill>
              </a:rPr>
              <a:t>Schutz</a:t>
            </a:r>
          </a:p>
        </p:txBody>
      </p:sp>
    </p:spTree>
    <p:extLst>
      <p:ext uri="{BB962C8B-B14F-4D97-AF65-F5344CB8AC3E}">
        <p14:creationId xmlns:p14="http://schemas.microsoft.com/office/powerpoint/2010/main" val="346713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elfolie">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748D365A-E5AB-4E04-8CBF-282EA2A90CE3}" type="datetime1">
              <a:rPr lang="en-US" smtClean="0"/>
              <a:t>4/15/24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en-US"/>
              <a:t>Click to edit Master title style</a:t>
            </a:r>
            <a:endParaRPr lang="en-US" dirty="0"/>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2"/>
          <p:cNvSpPr>
            <a:spLocks noGrp="1"/>
          </p:cNvSpPr>
          <p:nvPr>
            <p:ph type="pic" sz="quarter" idx="14"/>
          </p:nvPr>
        </p:nvSpPr>
        <p:spPr bwMode="gray">
          <a:xfrm>
            <a:off x="4078373" y="0"/>
            <a:ext cx="8116009" cy="6858000"/>
          </a:xfrm>
          <a:custGeom>
            <a:avLst/>
            <a:gdLst>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6858000 h 6858000"/>
              <a:gd name="connsiteX4" fmla="*/ 8112572 w 8112573"/>
              <a:gd name="connsiteY4" fmla="*/ 5739354 h 6858000"/>
              <a:gd name="connsiteX5" fmla="*/ 3275459 w 8112573"/>
              <a:gd name="connsiteY5" fmla="*/ 6858000 h 6858000"/>
              <a:gd name="connsiteX6" fmla="*/ 0 w 8112573"/>
              <a:gd name="connsiteY6" fmla="*/ 6858000 h 6858000"/>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5739354 h 6858000"/>
              <a:gd name="connsiteX4" fmla="*/ 3275459 w 8112573"/>
              <a:gd name="connsiteY4" fmla="*/ 6858000 h 6858000"/>
              <a:gd name="connsiteX5" fmla="*/ 0 w 8112573"/>
              <a:gd name="connsiteY5" fmla="*/ 6858000 h 6858000"/>
              <a:gd name="connsiteX6" fmla="*/ 1341581 w 8112573"/>
              <a:gd name="connsiteY6" fmla="*/ 0 h 6858000"/>
              <a:gd name="connsiteX0" fmla="*/ 1341581 w 8112573"/>
              <a:gd name="connsiteY0" fmla="*/ 0 h 6858000"/>
              <a:gd name="connsiteX1" fmla="*/ 8112573 w 8112573"/>
              <a:gd name="connsiteY1" fmla="*/ 0 h 6858000"/>
              <a:gd name="connsiteX2" fmla="*/ 8112572 w 8112573"/>
              <a:gd name="connsiteY2" fmla="*/ 5739354 h 6858000"/>
              <a:gd name="connsiteX3" fmla="*/ 3275459 w 8112573"/>
              <a:gd name="connsiteY3" fmla="*/ 6858000 h 6858000"/>
              <a:gd name="connsiteX4" fmla="*/ 0 w 8112573"/>
              <a:gd name="connsiteY4" fmla="*/ 6858000 h 6858000"/>
              <a:gd name="connsiteX5" fmla="*/ 1341581 w 8112573"/>
              <a:gd name="connsiteY5" fmla="*/ 0 h 6858000"/>
              <a:gd name="connsiteX0" fmla="*/ 1341581 w 8114953"/>
              <a:gd name="connsiteY0" fmla="*/ 0 h 6858000"/>
              <a:gd name="connsiteX1" fmla="*/ 8112573 w 8114953"/>
              <a:gd name="connsiteY1" fmla="*/ 0 h 6858000"/>
              <a:gd name="connsiteX2" fmla="*/ 8114953 w 8114953"/>
              <a:gd name="connsiteY2" fmla="*/ 6003673 h 6858000"/>
              <a:gd name="connsiteX3" fmla="*/ 3275459 w 8114953"/>
              <a:gd name="connsiteY3" fmla="*/ 6858000 h 6858000"/>
              <a:gd name="connsiteX4" fmla="*/ 0 w 8114953"/>
              <a:gd name="connsiteY4" fmla="*/ 6858000 h 6858000"/>
              <a:gd name="connsiteX5" fmla="*/ 1341581 w 811495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4953" h="6858000">
                <a:moveTo>
                  <a:pt x="1341581" y="0"/>
                </a:moveTo>
                <a:lnTo>
                  <a:pt x="8112573" y="0"/>
                </a:lnTo>
                <a:cubicBezTo>
                  <a:pt x="8112573" y="1913118"/>
                  <a:pt x="8114953" y="4090555"/>
                  <a:pt x="8114953" y="6003673"/>
                </a:cubicBezTo>
                <a:lnTo>
                  <a:pt x="3275459" y="6858000"/>
                </a:lnTo>
                <a:lnTo>
                  <a:pt x="0" y="6858000"/>
                </a:lnTo>
                <a:lnTo>
                  <a:pt x="1341581" y="0"/>
                </a:lnTo>
                <a:close/>
              </a:path>
            </a:pathLst>
          </a:custGeom>
        </p:spPr>
        <p:txBody>
          <a:bodyPr wrap="square" tIns="540000" anchor="ctr">
            <a:noAutofit/>
          </a:bodyPr>
          <a:lstStyle>
            <a:lvl1pPr algn="ctr">
              <a:defRPr/>
            </a:lvl1pPr>
          </a:lstStyle>
          <a:p>
            <a:r>
              <a:rPr lang="en-US"/>
              <a:t>Click icon to add picture</a:t>
            </a:r>
            <a:endParaRPr lang="de-DE" dirty="0"/>
          </a:p>
        </p:txBody>
      </p:sp>
    </p:spTree>
    <p:extLst>
      <p:ext uri="{BB962C8B-B14F-4D97-AF65-F5344CB8AC3E}">
        <p14:creationId xmlns:p14="http://schemas.microsoft.com/office/powerpoint/2010/main" val="311164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33F82-D003-4952-AA08-D42CA965B4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MX"/>
          </a:p>
        </p:txBody>
      </p:sp>
      <p:sp>
        <p:nvSpPr>
          <p:cNvPr id="3" name="Text Placeholder 2">
            <a:extLst>
              <a:ext uri="{FF2B5EF4-FFF2-40B4-BE49-F238E27FC236}">
                <a16:creationId xmlns:a16="http://schemas.microsoft.com/office/drawing/2014/main" id="{903A764A-A671-4448-A99E-F58722D97D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C6A962-69DF-4D35-8285-93AB15EF2AED}"/>
              </a:ext>
            </a:extLst>
          </p:cNvPr>
          <p:cNvSpPr>
            <a:spLocks noGrp="1"/>
          </p:cNvSpPr>
          <p:nvPr>
            <p:ph type="dt" sz="half" idx="10"/>
          </p:nvPr>
        </p:nvSpPr>
        <p:spPr/>
        <p:txBody>
          <a:bodyPr/>
          <a:lstStyle/>
          <a:p>
            <a:fld id="{A25D7737-EB15-4ED0-BB24-528EE5274129}" type="datetimeFigureOut">
              <a:rPr lang="es-MX" smtClean="0"/>
              <a:t>15/04/24</a:t>
            </a:fld>
            <a:endParaRPr lang="es-MX"/>
          </a:p>
        </p:txBody>
      </p:sp>
      <p:sp>
        <p:nvSpPr>
          <p:cNvPr id="5" name="Footer Placeholder 4">
            <a:extLst>
              <a:ext uri="{FF2B5EF4-FFF2-40B4-BE49-F238E27FC236}">
                <a16:creationId xmlns:a16="http://schemas.microsoft.com/office/drawing/2014/main" id="{56E92FF5-B9ED-4DC5-89FC-59CE16CD6594}"/>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284C892B-5C0C-4193-837F-930E2AB71032}"/>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1437399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slide 3">
    <p:bg>
      <p:bgPr>
        <a:solidFill>
          <a:schemeClr val="accent5"/>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E27B440C-5EFB-4467-905A-22485475D437}" type="datetime1">
              <a:rPr lang="en-US" smtClean="0"/>
              <a:t>4/15/24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2"/>
                </a:solidFill>
              </a:defRPr>
            </a:lvl1pPr>
          </a:lstStyle>
          <a:p>
            <a:r>
              <a:rPr lang="en-US"/>
              <a:t>Click to edit Master title style</a:t>
            </a:r>
            <a:endParaRPr lang="en-US" dirty="0"/>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2"/>
          <p:cNvSpPr>
            <a:spLocks noGrp="1"/>
          </p:cNvSpPr>
          <p:nvPr>
            <p:ph type="pic" sz="quarter" idx="14"/>
          </p:nvPr>
        </p:nvSpPr>
        <p:spPr bwMode="gray">
          <a:xfrm>
            <a:off x="4078373" y="0"/>
            <a:ext cx="8116010" cy="6858000"/>
          </a:xfrm>
          <a:custGeom>
            <a:avLst/>
            <a:gdLst>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6858000 h 6858000"/>
              <a:gd name="connsiteX4" fmla="*/ 8112572 w 8112573"/>
              <a:gd name="connsiteY4" fmla="*/ 5739354 h 6858000"/>
              <a:gd name="connsiteX5" fmla="*/ 3275459 w 8112573"/>
              <a:gd name="connsiteY5" fmla="*/ 6858000 h 6858000"/>
              <a:gd name="connsiteX6" fmla="*/ 0 w 8112573"/>
              <a:gd name="connsiteY6" fmla="*/ 6858000 h 6858000"/>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5739354 h 6858000"/>
              <a:gd name="connsiteX4" fmla="*/ 3275459 w 8112573"/>
              <a:gd name="connsiteY4" fmla="*/ 6858000 h 6858000"/>
              <a:gd name="connsiteX5" fmla="*/ 0 w 8112573"/>
              <a:gd name="connsiteY5" fmla="*/ 6858000 h 6858000"/>
              <a:gd name="connsiteX6" fmla="*/ 1341581 w 8112573"/>
              <a:gd name="connsiteY6" fmla="*/ 0 h 6858000"/>
              <a:gd name="connsiteX0" fmla="*/ 1341581 w 8112573"/>
              <a:gd name="connsiteY0" fmla="*/ 0 h 6858000"/>
              <a:gd name="connsiteX1" fmla="*/ 8112573 w 8112573"/>
              <a:gd name="connsiteY1" fmla="*/ 0 h 6858000"/>
              <a:gd name="connsiteX2" fmla="*/ 8112572 w 8112573"/>
              <a:gd name="connsiteY2" fmla="*/ 5739354 h 6858000"/>
              <a:gd name="connsiteX3" fmla="*/ 3275459 w 8112573"/>
              <a:gd name="connsiteY3" fmla="*/ 6858000 h 6858000"/>
              <a:gd name="connsiteX4" fmla="*/ 0 w 8112573"/>
              <a:gd name="connsiteY4" fmla="*/ 6858000 h 6858000"/>
              <a:gd name="connsiteX5" fmla="*/ 1341581 w 8112573"/>
              <a:gd name="connsiteY5" fmla="*/ 0 h 6858000"/>
              <a:gd name="connsiteX0" fmla="*/ 1341581 w 8114954"/>
              <a:gd name="connsiteY0" fmla="*/ 0 h 6858000"/>
              <a:gd name="connsiteX1" fmla="*/ 8112573 w 8114954"/>
              <a:gd name="connsiteY1" fmla="*/ 0 h 6858000"/>
              <a:gd name="connsiteX2" fmla="*/ 8114954 w 8114954"/>
              <a:gd name="connsiteY2" fmla="*/ 6003672 h 6858000"/>
              <a:gd name="connsiteX3" fmla="*/ 3275459 w 8114954"/>
              <a:gd name="connsiteY3" fmla="*/ 6858000 h 6858000"/>
              <a:gd name="connsiteX4" fmla="*/ 0 w 8114954"/>
              <a:gd name="connsiteY4" fmla="*/ 6858000 h 6858000"/>
              <a:gd name="connsiteX5" fmla="*/ 1341581 w 811495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4954" h="6858000">
                <a:moveTo>
                  <a:pt x="1341581" y="0"/>
                </a:moveTo>
                <a:lnTo>
                  <a:pt x="8112573" y="0"/>
                </a:lnTo>
                <a:cubicBezTo>
                  <a:pt x="8112573" y="1913118"/>
                  <a:pt x="8114954" y="4090554"/>
                  <a:pt x="8114954" y="6003672"/>
                </a:cubicBezTo>
                <a:lnTo>
                  <a:pt x="3275459" y="6858000"/>
                </a:lnTo>
                <a:lnTo>
                  <a:pt x="0" y="6858000"/>
                </a:lnTo>
                <a:lnTo>
                  <a:pt x="1341581" y="0"/>
                </a:lnTo>
                <a:close/>
              </a:path>
            </a:pathLst>
          </a:custGeom>
        </p:spPr>
        <p:txBody>
          <a:bodyPr wrap="square" tIns="540000" anchor="ctr">
            <a:noAutofit/>
          </a:bodyPr>
          <a:lstStyle>
            <a:lvl1pPr algn="ctr">
              <a:defRPr/>
            </a:lvl1pPr>
          </a:lstStyle>
          <a:p>
            <a:r>
              <a:rPr lang="en-US"/>
              <a:t>Click icon to add picture</a:t>
            </a:r>
            <a:endParaRPr lang="de-DE" dirty="0"/>
          </a:p>
        </p:txBody>
      </p:sp>
    </p:spTree>
    <p:extLst>
      <p:ext uri="{BB962C8B-B14F-4D97-AF65-F5344CB8AC3E}">
        <p14:creationId xmlns:p14="http://schemas.microsoft.com/office/powerpoint/2010/main" val="90318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slide 2">
    <p:bg>
      <p:bgPr>
        <a:solidFill>
          <a:schemeClr val="accent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8332E1DB-8F95-41FF-9308-B64A39D3785B}" type="datetime1">
              <a:rPr lang="en-US" smtClean="0"/>
              <a:t>4/15/24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tx2"/>
                </a:solidFill>
              </a:defRPr>
            </a:lvl1pPr>
          </a:lstStyle>
          <a:p>
            <a:r>
              <a:rPr lang="en-US"/>
              <a:t>Click to edit Master title style</a:t>
            </a:r>
            <a:endParaRPr lang="en-US" dirty="0"/>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2"/>
          <p:cNvSpPr>
            <a:spLocks noGrp="1"/>
          </p:cNvSpPr>
          <p:nvPr>
            <p:ph type="pic" sz="quarter" idx="14"/>
          </p:nvPr>
        </p:nvSpPr>
        <p:spPr bwMode="gray">
          <a:xfrm>
            <a:off x="4078372" y="0"/>
            <a:ext cx="8113629" cy="6858000"/>
          </a:xfrm>
          <a:custGeom>
            <a:avLst/>
            <a:gdLst>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6858000 h 6858000"/>
              <a:gd name="connsiteX4" fmla="*/ 8112572 w 8112573"/>
              <a:gd name="connsiteY4" fmla="*/ 5739354 h 6858000"/>
              <a:gd name="connsiteX5" fmla="*/ 3275459 w 8112573"/>
              <a:gd name="connsiteY5" fmla="*/ 6858000 h 6858000"/>
              <a:gd name="connsiteX6" fmla="*/ 0 w 8112573"/>
              <a:gd name="connsiteY6" fmla="*/ 6858000 h 6858000"/>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5739354 h 6858000"/>
              <a:gd name="connsiteX4" fmla="*/ 3275459 w 8112573"/>
              <a:gd name="connsiteY4" fmla="*/ 6858000 h 6858000"/>
              <a:gd name="connsiteX5" fmla="*/ 0 w 8112573"/>
              <a:gd name="connsiteY5" fmla="*/ 6858000 h 6858000"/>
              <a:gd name="connsiteX6" fmla="*/ 1341581 w 8112573"/>
              <a:gd name="connsiteY6" fmla="*/ 0 h 6858000"/>
              <a:gd name="connsiteX0" fmla="*/ 1341581 w 8112573"/>
              <a:gd name="connsiteY0" fmla="*/ 0 h 6858000"/>
              <a:gd name="connsiteX1" fmla="*/ 8112573 w 8112573"/>
              <a:gd name="connsiteY1" fmla="*/ 0 h 6858000"/>
              <a:gd name="connsiteX2" fmla="*/ 8112572 w 8112573"/>
              <a:gd name="connsiteY2" fmla="*/ 5739354 h 6858000"/>
              <a:gd name="connsiteX3" fmla="*/ 3275459 w 8112573"/>
              <a:gd name="connsiteY3" fmla="*/ 6858000 h 6858000"/>
              <a:gd name="connsiteX4" fmla="*/ 0 w 8112573"/>
              <a:gd name="connsiteY4" fmla="*/ 6858000 h 6858000"/>
              <a:gd name="connsiteX5" fmla="*/ 1341581 w 8112573"/>
              <a:gd name="connsiteY5" fmla="*/ 0 h 6858000"/>
              <a:gd name="connsiteX0" fmla="*/ 1341581 w 8112573"/>
              <a:gd name="connsiteY0" fmla="*/ 0 h 6858000"/>
              <a:gd name="connsiteX1" fmla="*/ 8112573 w 8112573"/>
              <a:gd name="connsiteY1" fmla="*/ 0 h 6858000"/>
              <a:gd name="connsiteX2" fmla="*/ 8112572 w 8112573"/>
              <a:gd name="connsiteY2" fmla="*/ 6001292 h 6858000"/>
              <a:gd name="connsiteX3" fmla="*/ 3275459 w 8112573"/>
              <a:gd name="connsiteY3" fmla="*/ 6858000 h 6858000"/>
              <a:gd name="connsiteX4" fmla="*/ 0 w 8112573"/>
              <a:gd name="connsiteY4" fmla="*/ 6858000 h 6858000"/>
              <a:gd name="connsiteX5" fmla="*/ 1341581 w 811257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2573" h="6858000">
                <a:moveTo>
                  <a:pt x="1341581" y="0"/>
                </a:moveTo>
                <a:lnTo>
                  <a:pt x="8112573" y="0"/>
                </a:lnTo>
                <a:cubicBezTo>
                  <a:pt x="8112573" y="1913118"/>
                  <a:pt x="8112572" y="4088174"/>
                  <a:pt x="8112572" y="6001292"/>
                </a:cubicBezTo>
                <a:lnTo>
                  <a:pt x="3275459" y="6858000"/>
                </a:lnTo>
                <a:lnTo>
                  <a:pt x="0" y="6858000"/>
                </a:lnTo>
                <a:lnTo>
                  <a:pt x="1341581" y="0"/>
                </a:lnTo>
                <a:close/>
              </a:path>
            </a:pathLst>
          </a:custGeom>
        </p:spPr>
        <p:txBody>
          <a:bodyPr wrap="square" tIns="540000" anchor="ctr">
            <a:noAutofit/>
          </a:bodyPr>
          <a:lstStyle>
            <a:lvl1pPr algn="ctr">
              <a:defRPr/>
            </a:lvl1pPr>
          </a:lstStyle>
          <a:p>
            <a:r>
              <a:rPr lang="en-US"/>
              <a:t>Click icon to add picture</a:t>
            </a:r>
            <a:endParaRPr lang="de-DE" dirty="0"/>
          </a:p>
        </p:txBody>
      </p:sp>
    </p:spTree>
    <p:extLst>
      <p:ext uri="{BB962C8B-B14F-4D97-AF65-F5344CB8AC3E}">
        <p14:creationId xmlns:p14="http://schemas.microsoft.com/office/powerpoint/2010/main" val="124516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3)">
    <p:bg>
      <p:bgPr>
        <a:solidFill>
          <a:schemeClr val="accent1"/>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30682F5-D540-4F7E-A44F-370516830E3A}"/>
              </a:ext>
            </a:extLst>
          </p:cNvPr>
          <p:cNvSpPr/>
          <p:nvPr userDrawn="1"/>
        </p:nvSpPr>
        <p:spPr bwMode="gray">
          <a:xfrm>
            <a:off x="4075990" y="0"/>
            <a:ext cx="8116010" cy="6858000"/>
          </a:xfrm>
          <a:custGeom>
            <a:avLst/>
            <a:gdLst>
              <a:gd name="connsiteX0" fmla="*/ 1341581 w 8114954"/>
              <a:gd name="connsiteY0" fmla="*/ 0 h 6858000"/>
              <a:gd name="connsiteX1" fmla="*/ 8112574 w 8114954"/>
              <a:gd name="connsiteY1" fmla="*/ 0 h 6858000"/>
              <a:gd name="connsiteX2" fmla="*/ 8114954 w 8114954"/>
              <a:gd name="connsiteY2" fmla="*/ 6003673 h 6858000"/>
              <a:gd name="connsiteX3" fmla="*/ 3275458 w 8114954"/>
              <a:gd name="connsiteY3" fmla="*/ 6858000 h 6858000"/>
              <a:gd name="connsiteX4" fmla="*/ 0 w 81149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954" h="6858000">
                <a:moveTo>
                  <a:pt x="1341581" y="0"/>
                </a:moveTo>
                <a:lnTo>
                  <a:pt x="8112574" y="0"/>
                </a:lnTo>
                <a:cubicBezTo>
                  <a:pt x="8112574" y="1913118"/>
                  <a:pt x="8114954" y="4090555"/>
                  <a:pt x="8114954" y="6003673"/>
                </a:cubicBezTo>
                <a:lnTo>
                  <a:pt x="327545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AD156BCA-D759-48B0-8B28-914FB5CC3734}" type="datetime1">
              <a:rPr lang="en-US" smtClean="0"/>
              <a:t>4/15/24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tx2"/>
                </a:solidFill>
                <a:effectLst/>
                <a:uLnTx/>
                <a:uFillTx/>
              </a:rPr>
              <a:t>///////////</a:t>
            </a:r>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a:extLst>
              <a:ext uri="{FF2B5EF4-FFF2-40B4-BE49-F238E27FC236}">
                <a16:creationId xmlns:a16="http://schemas.microsoft.com/office/drawing/2014/main" id="{305FA33A-AA9A-408D-825F-3DD716E74349}"/>
              </a:ext>
            </a:extLst>
          </p:cNvPr>
          <p:cNvSpPr>
            <a:spLocks noGrp="1"/>
          </p:cNvSpPr>
          <p:nvPr>
            <p:ph type="pic" sz="quarter" idx="17"/>
          </p:nvPr>
        </p:nvSpPr>
        <p:spPr bwMode="gray">
          <a:xfrm>
            <a:off x="4113407" y="0"/>
            <a:ext cx="3985226" cy="6858000"/>
          </a:xfrm>
          <a:custGeom>
            <a:avLst/>
            <a:gdLst>
              <a:gd name="connsiteX0" fmla="*/ 2693218 w 3984707"/>
              <a:gd name="connsiteY0" fmla="*/ 6856945 h 6858000"/>
              <a:gd name="connsiteX1" fmla="*/ 2698647 w 3984707"/>
              <a:gd name="connsiteY1" fmla="*/ 6858000 h 6858000"/>
              <a:gd name="connsiteX2" fmla="*/ 2693014 w 3984707"/>
              <a:gd name="connsiteY2" fmla="*/ 6858000 h 6858000"/>
              <a:gd name="connsiteX3" fmla="*/ 1331361 w 3984707"/>
              <a:gd name="connsiteY3" fmla="*/ 0 h 6858000"/>
              <a:gd name="connsiteX4" fmla="*/ 3984707 w 3984707"/>
              <a:gd name="connsiteY4" fmla="*/ 0 h 6858000"/>
              <a:gd name="connsiteX5" fmla="*/ 2660015 w 3984707"/>
              <a:gd name="connsiteY5" fmla="*/ 6858000 h 6858000"/>
              <a:gd name="connsiteX6" fmla="*/ 0 w 398470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4707" h="6858000">
                <a:moveTo>
                  <a:pt x="2693218" y="6856945"/>
                </a:moveTo>
                <a:lnTo>
                  <a:pt x="2698647" y="6858000"/>
                </a:lnTo>
                <a:lnTo>
                  <a:pt x="2693014" y="6858000"/>
                </a:lnTo>
                <a:close/>
                <a:moveTo>
                  <a:pt x="1331361" y="0"/>
                </a:moveTo>
                <a:lnTo>
                  <a:pt x="3984707" y="0"/>
                </a:lnTo>
                <a:lnTo>
                  <a:pt x="2660015" y="6858000"/>
                </a:lnTo>
                <a:lnTo>
                  <a:pt x="0" y="6858000"/>
                </a:lnTo>
                <a:close/>
              </a:path>
            </a:pathLst>
          </a:custGeom>
        </p:spPr>
        <p:txBody>
          <a:bodyPr wrap="square" tIns="540000" anchor="ctr">
            <a:noAutofit/>
          </a:bodyPr>
          <a:lstStyle>
            <a:lvl1pPr algn="ctr">
              <a:defRPr/>
            </a:lvl1pPr>
          </a:lstStyle>
          <a:p>
            <a:r>
              <a:rPr lang="en-US"/>
              <a:t>Click icon to add picture</a:t>
            </a:r>
            <a:endParaRPr lang="de-DE" dirty="0"/>
          </a:p>
        </p:txBody>
      </p:sp>
      <p:sp>
        <p:nvSpPr>
          <p:cNvPr id="24" name="Picture Placeholder 23">
            <a:extLst>
              <a:ext uri="{FF2B5EF4-FFF2-40B4-BE49-F238E27FC236}">
                <a16:creationId xmlns:a16="http://schemas.microsoft.com/office/drawing/2014/main" id="{F0D031B8-1221-4B6F-92FB-4684EFA47106}"/>
              </a:ext>
            </a:extLst>
          </p:cNvPr>
          <p:cNvSpPr>
            <a:spLocks noGrp="1"/>
          </p:cNvSpPr>
          <p:nvPr>
            <p:ph type="pic" sz="quarter" idx="18"/>
          </p:nvPr>
        </p:nvSpPr>
        <p:spPr bwMode="gray">
          <a:xfrm>
            <a:off x="6806770" y="0"/>
            <a:ext cx="3995858" cy="6858000"/>
          </a:xfrm>
          <a:custGeom>
            <a:avLst/>
            <a:gdLst>
              <a:gd name="connsiteX0" fmla="*/ 1324692 w 3995338"/>
              <a:gd name="connsiteY0" fmla="*/ 0 h 6858000"/>
              <a:gd name="connsiteX1" fmla="*/ 3995338 w 3995338"/>
              <a:gd name="connsiteY1" fmla="*/ 0 h 6858000"/>
              <a:gd name="connsiteX2" fmla="*/ 2745906 w 3995338"/>
              <a:gd name="connsiteY2" fmla="*/ 6468865 h 6858000"/>
              <a:gd name="connsiteX3" fmla="*/ 2748727 w 3995338"/>
              <a:gd name="connsiteY3" fmla="*/ 6469398 h 6858000"/>
              <a:gd name="connsiteX4" fmla="*/ 547416 w 3995338"/>
              <a:gd name="connsiteY4" fmla="*/ 6858000 h 6858000"/>
              <a:gd name="connsiteX5" fmla="*/ 0 w 39953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5338" h="6858000">
                <a:moveTo>
                  <a:pt x="1324692" y="0"/>
                </a:moveTo>
                <a:lnTo>
                  <a:pt x="3995338" y="0"/>
                </a:lnTo>
                <a:lnTo>
                  <a:pt x="2745906" y="6468865"/>
                </a:lnTo>
                <a:lnTo>
                  <a:pt x="2748727" y="6469398"/>
                </a:lnTo>
                <a:lnTo>
                  <a:pt x="547416" y="6858000"/>
                </a:lnTo>
                <a:lnTo>
                  <a:pt x="0" y="6858000"/>
                </a:lnTo>
                <a:close/>
              </a:path>
            </a:pathLst>
          </a:custGeom>
        </p:spPr>
        <p:txBody>
          <a:bodyPr wrap="square" tIns="540000" anchor="ctr">
            <a:noAutofit/>
          </a:bodyPr>
          <a:lstStyle>
            <a:lvl1pPr algn="ctr">
              <a:defRPr/>
            </a:lvl1pPr>
          </a:lstStyle>
          <a:p>
            <a:r>
              <a:rPr lang="en-US"/>
              <a:t>Click icon to add picture</a:t>
            </a:r>
            <a:endParaRPr lang="de-DE" dirty="0"/>
          </a:p>
        </p:txBody>
      </p:sp>
      <p:sp>
        <p:nvSpPr>
          <p:cNvPr id="57" name="Picture Placeholder 56">
            <a:extLst>
              <a:ext uri="{FF2B5EF4-FFF2-40B4-BE49-F238E27FC236}">
                <a16:creationId xmlns:a16="http://schemas.microsoft.com/office/drawing/2014/main" id="{FCA7AC5F-6522-4DEE-BA7A-D67ED03A7E23}"/>
              </a:ext>
            </a:extLst>
          </p:cNvPr>
          <p:cNvSpPr>
            <a:spLocks noGrp="1"/>
          </p:cNvSpPr>
          <p:nvPr>
            <p:ph type="pic" sz="quarter" idx="19" hasCustomPrompt="1"/>
          </p:nvPr>
        </p:nvSpPr>
        <p:spPr bwMode="gray">
          <a:xfrm>
            <a:off x="9586888" y="0"/>
            <a:ext cx="2607493" cy="6463920"/>
          </a:xfrm>
          <a:custGeom>
            <a:avLst/>
            <a:gdLst>
              <a:gd name="connsiteX0" fmla="*/ 1248571 w 2607154"/>
              <a:gd name="connsiteY0" fmla="*/ 0 h 6463920"/>
              <a:gd name="connsiteX1" fmla="*/ 2604774 w 2607154"/>
              <a:gd name="connsiteY1" fmla="*/ 0 h 6463920"/>
              <a:gd name="connsiteX2" fmla="*/ 2607154 w 2607154"/>
              <a:gd name="connsiteY2" fmla="*/ 6003673 h 6463920"/>
              <a:gd name="connsiteX3" fmla="*/ 0 w 2607154"/>
              <a:gd name="connsiteY3" fmla="*/ 6463920 h 6463920"/>
            </a:gdLst>
            <a:ahLst/>
            <a:cxnLst>
              <a:cxn ang="0">
                <a:pos x="connsiteX0" y="connsiteY0"/>
              </a:cxn>
              <a:cxn ang="0">
                <a:pos x="connsiteX1" y="connsiteY1"/>
              </a:cxn>
              <a:cxn ang="0">
                <a:pos x="connsiteX2" y="connsiteY2"/>
              </a:cxn>
              <a:cxn ang="0">
                <a:pos x="connsiteX3" y="connsiteY3"/>
              </a:cxn>
            </a:cxnLst>
            <a:rect l="l" t="t" r="r" b="b"/>
            <a:pathLst>
              <a:path w="2607154" h="6463920">
                <a:moveTo>
                  <a:pt x="1248571" y="0"/>
                </a:moveTo>
                <a:lnTo>
                  <a:pt x="2604774" y="0"/>
                </a:lnTo>
                <a:cubicBezTo>
                  <a:pt x="2604774" y="1913118"/>
                  <a:pt x="2607154" y="4090555"/>
                  <a:pt x="2607154" y="6003673"/>
                </a:cubicBezTo>
                <a:lnTo>
                  <a:pt x="0" y="6463920"/>
                </a:lnTo>
                <a:close/>
              </a:path>
            </a:pathLst>
          </a:custGeom>
        </p:spPr>
        <p:txBody>
          <a:bodyPr wrap="square" tIns="936000" anchor="ctr">
            <a:noAutofit/>
          </a:bodyPr>
          <a:lstStyle>
            <a:lvl1pPr algn="ctr">
              <a:defRPr/>
            </a:lvl1pPr>
          </a:lstStyle>
          <a:p>
            <a:r>
              <a:rPr lang="en-US" dirty="0"/>
              <a:t>Click icon to</a:t>
            </a:r>
            <a:br>
              <a:rPr lang="en-US" dirty="0"/>
            </a:br>
            <a:r>
              <a:rPr lang="en-US" dirty="0"/>
              <a:t>add picture</a:t>
            </a:r>
            <a:endParaRPr lang="de-DE" dirty="0"/>
          </a:p>
        </p:txBody>
      </p:sp>
      <p:sp>
        <p:nvSpPr>
          <p:cNvPr id="7" name="MIO_VALID_LAYOUT" hidden="1">
            <a:extLst>
              <a:ext uri="{FF2B5EF4-FFF2-40B4-BE49-F238E27FC236}">
                <a16:creationId xmlns:a16="http://schemas.microsoft.com/office/drawing/2014/main" id="{1D22FA5E-0BC7-4401-A5BD-77730EA9E1A3}"/>
              </a:ext>
            </a:extLst>
          </p:cNvPr>
          <p:cNvSpPr/>
          <p:nvPr userDrawn="1"/>
        </p:nvSpPr>
        <p:spPr bwMode="gray">
          <a:xfrm>
            <a:off x="69583" y="1"/>
            <a:ext cx="198809" cy="132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Logoschutz" hidden="1">
            <a:extLst>
              <a:ext uri="{FF2B5EF4-FFF2-40B4-BE49-F238E27FC236}">
                <a16:creationId xmlns:a16="http://schemas.microsoft.com/office/drawing/2014/main" id="{4023B47B-B6DF-4539-AC89-0228A14ED20B}"/>
              </a:ext>
            </a:extLst>
          </p:cNvPr>
          <p:cNvSpPr/>
          <p:nvPr userDrawn="1">
            <p:custDataLst>
              <p:tags r:id="rId1"/>
            </p:custDataLst>
          </p:nvPr>
        </p:nvSpPr>
        <p:spPr bwMode="gray">
          <a:xfrm>
            <a:off x="521900"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Logo</a:t>
            </a:r>
          </a:p>
          <a:p>
            <a:pPr algn="ctr"/>
            <a:r>
              <a:rPr lang="de-DE" sz="1800" dirty="0">
                <a:solidFill>
                  <a:schemeClr val="tx1"/>
                </a:solidFill>
              </a:rPr>
              <a:t>Schutz</a:t>
            </a:r>
          </a:p>
        </p:txBody>
      </p:sp>
    </p:spTree>
    <p:extLst>
      <p:ext uri="{BB962C8B-B14F-4D97-AF65-F5344CB8AC3E}">
        <p14:creationId xmlns:p14="http://schemas.microsoft.com/office/powerpoint/2010/main" val="355914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E95D-CAAF-4028-B61C-D8CEE835907C}"/>
              </a:ext>
            </a:extLst>
          </p:cNvPr>
          <p:cNvSpPr>
            <a:spLocks noGrp="1"/>
          </p:cNvSpPr>
          <p:nvPr>
            <p:ph type="title"/>
          </p:nvPr>
        </p:nvSpPr>
        <p:spPr/>
        <p:txBody>
          <a:bodyPr/>
          <a:lstStyle/>
          <a:p>
            <a:r>
              <a:rPr lang="en-US"/>
              <a:t>Click to edit Master title style</a:t>
            </a:r>
            <a:endParaRPr lang="es-MX"/>
          </a:p>
        </p:txBody>
      </p:sp>
      <p:sp>
        <p:nvSpPr>
          <p:cNvPr id="3" name="Content Placeholder 2">
            <a:extLst>
              <a:ext uri="{FF2B5EF4-FFF2-40B4-BE49-F238E27FC236}">
                <a16:creationId xmlns:a16="http://schemas.microsoft.com/office/drawing/2014/main" id="{57A0C655-158F-4D2D-9BDF-8428D8DFA2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Content Placeholder 3">
            <a:extLst>
              <a:ext uri="{FF2B5EF4-FFF2-40B4-BE49-F238E27FC236}">
                <a16:creationId xmlns:a16="http://schemas.microsoft.com/office/drawing/2014/main" id="{C9EEB075-C59B-4A63-93C7-BBB3AA0137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Date Placeholder 4">
            <a:extLst>
              <a:ext uri="{FF2B5EF4-FFF2-40B4-BE49-F238E27FC236}">
                <a16:creationId xmlns:a16="http://schemas.microsoft.com/office/drawing/2014/main" id="{604B0C7A-38F4-430C-9CC0-7A719DC66130}"/>
              </a:ext>
            </a:extLst>
          </p:cNvPr>
          <p:cNvSpPr>
            <a:spLocks noGrp="1"/>
          </p:cNvSpPr>
          <p:nvPr>
            <p:ph type="dt" sz="half" idx="10"/>
          </p:nvPr>
        </p:nvSpPr>
        <p:spPr/>
        <p:txBody>
          <a:bodyPr/>
          <a:lstStyle/>
          <a:p>
            <a:fld id="{A25D7737-EB15-4ED0-BB24-528EE5274129}" type="datetimeFigureOut">
              <a:rPr lang="es-MX" smtClean="0"/>
              <a:t>15/04/24</a:t>
            </a:fld>
            <a:endParaRPr lang="es-MX"/>
          </a:p>
        </p:txBody>
      </p:sp>
      <p:sp>
        <p:nvSpPr>
          <p:cNvPr id="6" name="Footer Placeholder 5">
            <a:extLst>
              <a:ext uri="{FF2B5EF4-FFF2-40B4-BE49-F238E27FC236}">
                <a16:creationId xmlns:a16="http://schemas.microsoft.com/office/drawing/2014/main" id="{801A63A5-44C6-44D1-AE6B-659FFB9F8A82}"/>
              </a:ext>
            </a:extLst>
          </p:cNvPr>
          <p:cNvSpPr>
            <a:spLocks noGrp="1"/>
          </p:cNvSpPr>
          <p:nvPr>
            <p:ph type="ftr" sz="quarter" idx="11"/>
          </p:nvPr>
        </p:nvSpPr>
        <p:spPr/>
        <p:txBody>
          <a:bodyPr/>
          <a:lstStyle/>
          <a:p>
            <a:endParaRPr lang="es-MX"/>
          </a:p>
        </p:txBody>
      </p:sp>
      <p:sp>
        <p:nvSpPr>
          <p:cNvPr id="7" name="Slide Number Placeholder 6">
            <a:extLst>
              <a:ext uri="{FF2B5EF4-FFF2-40B4-BE49-F238E27FC236}">
                <a16:creationId xmlns:a16="http://schemas.microsoft.com/office/drawing/2014/main" id="{079F6552-92BE-42A4-943B-9BC9424E80CF}"/>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1356461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5D5E-F30E-4C12-8C66-40CFFA043247}"/>
              </a:ext>
            </a:extLst>
          </p:cNvPr>
          <p:cNvSpPr>
            <a:spLocks noGrp="1"/>
          </p:cNvSpPr>
          <p:nvPr>
            <p:ph type="title"/>
          </p:nvPr>
        </p:nvSpPr>
        <p:spPr>
          <a:xfrm>
            <a:off x="839788" y="365125"/>
            <a:ext cx="10515600" cy="1325563"/>
          </a:xfrm>
        </p:spPr>
        <p:txBody>
          <a:bodyPr/>
          <a:lstStyle/>
          <a:p>
            <a:r>
              <a:rPr lang="en-US"/>
              <a:t>Click to edit Master title style</a:t>
            </a:r>
            <a:endParaRPr lang="es-MX"/>
          </a:p>
        </p:txBody>
      </p:sp>
      <p:sp>
        <p:nvSpPr>
          <p:cNvPr id="3" name="Text Placeholder 2">
            <a:extLst>
              <a:ext uri="{FF2B5EF4-FFF2-40B4-BE49-F238E27FC236}">
                <a16:creationId xmlns:a16="http://schemas.microsoft.com/office/drawing/2014/main" id="{949EBD41-7CEE-41FC-A715-A1A365529A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D78A44-1182-428F-9451-11978DC6E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Text Placeholder 4">
            <a:extLst>
              <a:ext uri="{FF2B5EF4-FFF2-40B4-BE49-F238E27FC236}">
                <a16:creationId xmlns:a16="http://schemas.microsoft.com/office/drawing/2014/main" id="{FFD8C672-8CE4-4AFD-BB26-031997BAA8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D4FE41-0215-4D18-AA0B-7B8CAB8BB9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7" name="Date Placeholder 6">
            <a:extLst>
              <a:ext uri="{FF2B5EF4-FFF2-40B4-BE49-F238E27FC236}">
                <a16:creationId xmlns:a16="http://schemas.microsoft.com/office/drawing/2014/main" id="{B55CFE29-A605-420F-87D3-B42BB0CD7DEC}"/>
              </a:ext>
            </a:extLst>
          </p:cNvPr>
          <p:cNvSpPr>
            <a:spLocks noGrp="1"/>
          </p:cNvSpPr>
          <p:nvPr>
            <p:ph type="dt" sz="half" idx="10"/>
          </p:nvPr>
        </p:nvSpPr>
        <p:spPr/>
        <p:txBody>
          <a:bodyPr/>
          <a:lstStyle/>
          <a:p>
            <a:fld id="{A25D7737-EB15-4ED0-BB24-528EE5274129}" type="datetimeFigureOut">
              <a:rPr lang="es-MX" smtClean="0"/>
              <a:t>15/04/24</a:t>
            </a:fld>
            <a:endParaRPr lang="es-MX"/>
          </a:p>
        </p:txBody>
      </p:sp>
      <p:sp>
        <p:nvSpPr>
          <p:cNvPr id="8" name="Footer Placeholder 7">
            <a:extLst>
              <a:ext uri="{FF2B5EF4-FFF2-40B4-BE49-F238E27FC236}">
                <a16:creationId xmlns:a16="http://schemas.microsoft.com/office/drawing/2014/main" id="{759CAEE3-8B16-4EAD-A666-CF8CF2CEFD94}"/>
              </a:ext>
            </a:extLst>
          </p:cNvPr>
          <p:cNvSpPr>
            <a:spLocks noGrp="1"/>
          </p:cNvSpPr>
          <p:nvPr>
            <p:ph type="ftr" sz="quarter" idx="11"/>
          </p:nvPr>
        </p:nvSpPr>
        <p:spPr/>
        <p:txBody>
          <a:bodyPr/>
          <a:lstStyle/>
          <a:p>
            <a:endParaRPr lang="es-MX"/>
          </a:p>
        </p:txBody>
      </p:sp>
      <p:sp>
        <p:nvSpPr>
          <p:cNvPr id="9" name="Slide Number Placeholder 8">
            <a:extLst>
              <a:ext uri="{FF2B5EF4-FFF2-40B4-BE49-F238E27FC236}">
                <a16:creationId xmlns:a16="http://schemas.microsoft.com/office/drawing/2014/main" id="{E21C51CC-6125-475E-B8C9-B5DBC9887819}"/>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341545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31D4-D851-492B-B567-A1F0D24E5436}"/>
              </a:ext>
            </a:extLst>
          </p:cNvPr>
          <p:cNvSpPr>
            <a:spLocks noGrp="1"/>
          </p:cNvSpPr>
          <p:nvPr>
            <p:ph type="title"/>
          </p:nvPr>
        </p:nvSpPr>
        <p:spPr/>
        <p:txBody>
          <a:bodyPr/>
          <a:lstStyle/>
          <a:p>
            <a:r>
              <a:rPr lang="en-US"/>
              <a:t>Click to edit Master title style</a:t>
            </a:r>
            <a:endParaRPr lang="es-MX"/>
          </a:p>
        </p:txBody>
      </p:sp>
      <p:sp>
        <p:nvSpPr>
          <p:cNvPr id="3" name="Date Placeholder 2">
            <a:extLst>
              <a:ext uri="{FF2B5EF4-FFF2-40B4-BE49-F238E27FC236}">
                <a16:creationId xmlns:a16="http://schemas.microsoft.com/office/drawing/2014/main" id="{0DFF48A1-9444-4D91-B1CB-A95F8684913E}"/>
              </a:ext>
            </a:extLst>
          </p:cNvPr>
          <p:cNvSpPr>
            <a:spLocks noGrp="1"/>
          </p:cNvSpPr>
          <p:nvPr>
            <p:ph type="dt" sz="half" idx="10"/>
          </p:nvPr>
        </p:nvSpPr>
        <p:spPr/>
        <p:txBody>
          <a:bodyPr/>
          <a:lstStyle/>
          <a:p>
            <a:fld id="{A25D7737-EB15-4ED0-BB24-528EE5274129}" type="datetimeFigureOut">
              <a:rPr lang="es-MX" smtClean="0"/>
              <a:t>15/04/24</a:t>
            </a:fld>
            <a:endParaRPr lang="es-MX"/>
          </a:p>
        </p:txBody>
      </p:sp>
      <p:sp>
        <p:nvSpPr>
          <p:cNvPr id="4" name="Footer Placeholder 3">
            <a:extLst>
              <a:ext uri="{FF2B5EF4-FFF2-40B4-BE49-F238E27FC236}">
                <a16:creationId xmlns:a16="http://schemas.microsoft.com/office/drawing/2014/main" id="{60350601-03E3-4723-88D9-3B5D51860912}"/>
              </a:ext>
            </a:extLst>
          </p:cNvPr>
          <p:cNvSpPr>
            <a:spLocks noGrp="1"/>
          </p:cNvSpPr>
          <p:nvPr>
            <p:ph type="ftr" sz="quarter" idx="11"/>
          </p:nvPr>
        </p:nvSpPr>
        <p:spPr/>
        <p:txBody>
          <a:bodyPr/>
          <a:lstStyle/>
          <a:p>
            <a:endParaRPr lang="es-MX"/>
          </a:p>
        </p:txBody>
      </p:sp>
      <p:sp>
        <p:nvSpPr>
          <p:cNvPr id="5" name="Slide Number Placeholder 4">
            <a:extLst>
              <a:ext uri="{FF2B5EF4-FFF2-40B4-BE49-F238E27FC236}">
                <a16:creationId xmlns:a16="http://schemas.microsoft.com/office/drawing/2014/main" id="{09921E22-8A6E-4ECC-9D83-28894AA3E3BF}"/>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271174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0ADD3-20C2-467C-BD68-1E5AAD3F5D55}"/>
              </a:ext>
            </a:extLst>
          </p:cNvPr>
          <p:cNvSpPr>
            <a:spLocks noGrp="1"/>
          </p:cNvSpPr>
          <p:nvPr>
            <p:ph type="dt" sz="half" idx="10"/>
          </p:nvPr>
        </p:nvSpPr>
        <p:spPr/>
        <p:txBody>
          <a:bodyPr/>
          <a:lstStyle/>
          <a:p>
            <a:fld id="{A25D7737-EB15-4ED0-BB24-528EE5274129}" type="datetimeFigureOut">
              <a:rPr lang="es-MX" smtClean="0"/>
              <a:t>15/04/24</a:t>
            </a:fld>
            <a:endParaRPr lang="es-MX"/>
          </a:p>
        </p:txBody>
      </p:sp>
      <p:sp>
        <p:nvSpPr>
          <p:cNvPr id="3" name="Footer Placeholder 2">
            <a:extLst>
              <a:ext uri="{FF2B5EF4-FFF2-40B4-BE49-F238E27FC236}">
                <a16:creationId xmlns:a16="http://schemas.microsoft.com/office/drawing/2014/main" id="{16665E06-5181-4686-884D-D95FB51316D6}"/>
              </a:ext>
            </a:extLst>
          </p:cNvPr>
          <p:cNvSpPr>
            <a:spLocks noGrp="1"/>
          </p:cNvSpPr>
          <p:nvPr>
            <p:ph type="ftr" sz="quarter" idx="11"/>
          </p:nvPr>
        </p:nvSpPr>
        <p:spPr/>
        <p:txBody>
          <a:bodyPr/>
          <a:lstStyle/>
          <a:p>
            <a:endParaRPr lang="es-MX"/>
          </a:p>
        </p:txBody>
      </p:sp>
      <p:sp>
        <p:nvSpPr>
          <p:cNvPr id="4" name="Slide Number Placeholder 3">
            <a:extLst>
              <a:ext uri="{FF2B5EF4-FFF2-40B4-BE49-F238E27FC236}">
                <a16:creationId xmlns:a16="http://schemas.microsoft.com/office/drawing/2014/main" id="{8D562413-EA43-4676-AED9-BEFB0FC756A2}"/>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2353765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9FB3E-992D-47FE-96DC-3B502406F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Content Placeholder 2">
            <a:extLst>
              <a:ext uri="{FF2B5EF4-FFF2-40B4-BE49-F238E27FC236}">
                <a16:creationId xmlns:a16="http://schemas.microsoft.com/office/drawing/2014/main" id="{B88223BD-3844-4463-9F68-AFF30FD925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Text Placeholder 3">
            <a:extLst>
              <a:ext uri="{FF2B5EF4-FFF2-40B4-BE49-F238E27FC236}">
                <a16:creationId xmlns:a16="http://schemas.microsoft.com/office/drawing/2014/main" id="{7968BFC8-DC0F-46FB-8F22-427314A30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87247-A8FD-4E9B-8949-04F5FF29B7E8}"/>
              </a:ext>
            </a:extLst>
          </p:cNvPr>
          <p:cNvSpPr>
            <a:spLocks noGrp="1"/>
          </p:cNvSpPr>
          <p:nvPr>
            <p:ph type="dt" sz="half" idx="10"/>
          </p:nvPr>
        </p:nvSpPr>
        <p:spPr/>
        <p:txBody>
          <a:bodyPr/>
          <a:lstStyle/>
          <a:p>
            <a:fld id="{A25D7737-EB15-4ED0-BB24-528EE5274129}" type="datetimeFigureOut">
              <a:rPr lang="es-MX" smtClean="0"/>
              <a:t>15/04/24</a:t>
            </a:fld>
            <a:endParaRPr lang="es-MX"/>
          </a:p>
        </p:txBody>
      </p:sp>
      <p:sp>
        <p:nvSpPr>
          <p:cNvPr id="6" name="Footer Placeholder 5">
            <a:extLst>
              <a:ext uri="{FF2B5EF4-FFF2-40B4-BE49-F238E27FC236}">
                <a16:creationId xmlns:a16="http://schemas.microsoft.com/office/drawing/2014/main" id="{6EBE3BED-01AC-49A9-BDFE-CE92DC80D601}"/>
              </a:ext>
            </a:extLst>
          </p:cNvPr>
          <p:cNvSpPr>
            <a:spLocks noGrp="1"/>
          </p:cNvSpPr>
          <p:nvPr>
            <p:ph type="ftr" sz="quarter" idx="11"/>
          </p:nvPr>
        </p:nvSpPr>
        <p:spPr/>
        <p:txBody>
          <a:bodyPr/>
          <a:lstStyle/>
          <a:p>
            <a:endParaRPr lang="es-MX"/>
          </a:p>
        </p:txBody>
      </p:sp>
      <p:sp>
        <p:nvSpPr>
          <p:cNvPr id="7" name="Slide Number Placeholder 6">
            <a:extLst>
              <a:ext uri="{FF2B5EF4-FFF2-40B4-BE49-F238E27FC236}">
                <a16:creationId xmlns:a16="http://schemas.microsoft.com/office/drawing/2014/main" id="{A0F745BB-AF19-4F04-B386-39EBA425B270}"/>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541106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E9A5A-E9B5-44EB-B042-58FBADE718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Picture Placeholder 2">
            <a:extLst>
              <a:ext uri="{FF2B5EF4-FFF2-40B4-BE49-F238E27FC236}">
                <a16:creationId xmlns:a16="http://schemas.microsoft.com/office/drawing/2014/main" id="{1221D067-9857-47E1-ABBD-D63CD5C38B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a:extLst>
              <a:ext uri="{FF2B5EF4-FFF2-40B4-BE49-F238E27FC236}">
                <a16:creationId xmlns:a16="http://schemas.microsoft.com/office/drawing/2014/main" id="{6F9483A9-E3DC-4D6B-B0D5-3EC1776C67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B3A89-957C-4E59-800A-5DE7B265D5E2}"/>
              </a:ext>
            </a:extLst>
          </p:cNvPr>
          <p:cNvSpPr>
            <a:spLocks noGrp="1"/>
          </p:cNvSpPr>
          <p:nvPr>
            <p:ph type="dt" sz="half" idx="10"/>
          </p:nvPr>
        </p:nvSpPr>
        <p:spPr/>
        <p:txBody>
          <a:bodyPr/>
          <a:lstStyle/>
          <a:p>
            <a:fld id="{A25D7737-EB15-4ED0-BB24-528EE5274129}" type="datetimeFigureOut">
              <a:rPr lang="es-MX" smtClean="0"/>
              <a:t>15/04/24</a:t>
            </a:fld>
            <a:endParaRPr lang="es-MX"/>
          </a:p>
        </p:txBody>
      </p:sp>
      <p:sp>
        <p:nvSpPr>
          <p:cNvPr id="6" name="Footer Placeholder 5">
            <a:extLst>
              <a:ext uri="{FF2B5EF4-FFF2-40B4-BE49-F238E27FC236}">
                <a16:creationId xmlns:a16="http://schemas.microsoft.com/office/drawing/2014/main" id="{C474B3A2-98F7-4E8F-9A8C-0F5AF6D91980}"/>
              </a:ext>
            </a:extLst>
          </p:cNvPr>
          <p:cNvSpPr>
            <a:spLocks noGrp="1"/>
          </p:cNvSpPr>
          <p:nvPr>
            <p:ph type="ftr" sz="quarter" idx="11"/>
          </p:nvPr>
        </p:nvSpPr>
        <p:spPr/>
        <p:txBody>
          <a:bodyPr/>
          <a:lstStyle/>
          <a:p>
            <a:endParaRPr lang="es-MX"/>
          </a:p>
        </p:txBody>
      </p:sp>
      <p:sp>
        <p:nvSpPr>
          <p:cNvPr id="7" name="Slide Number Placeholder 6">
            <a:extLst>
              <a:ext uri="{FF2B5EF4-FFF2-40B4-BE49-F238E27FC236}">
                <a16:creationId xmlns:a16="http://schemas.microsoft.com/office/drawing/2014/main" id="{9DC0D452-BFB4-4B37-B6EF-AF7C7750CE44}"/>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1848452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image" Target="../media/image6.png"/><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5.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4.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3.pn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B4DF13-11F9-4533-8FF1-05EC420B0A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MX"/>
          </a:p>
        </p:txBody>
      </p:sp>
      <p:sp>
        <p:nvSpPr>
          <p:cNvPr id="3" name="Text Placeholder 2">
            <a:extLst>
              <a:ext uri="{FF2B5EF4-FFF2-40B4-BE49-F238E27FC236}">
                <a16:creationId xmlns:a16="http://schemas.microsoft.com/office/drawing/2014/main" id="{5DBDF42E-4480-4D49-B8BC-2DE0E3D98F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ED418590-5E5E-4DB4-B4C9-FB30DCF23A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D7737-EB15-4ED0-BB24-528EE5274129}" type="datetimeFigureOut">
              <a:rPr lang="es-MX" smtClean="0"/>
              <a:t>15/04/24</a:t>
            </a:fld>
            <a:endParaRPr lang="es-MX"/>
          </a:p>
        </p:txBody>
      </p:sp>
      <p:sp>
        <p:nvSpPr>
          <p:cNvPr id="5" name="Footer Placeholder 4">
            <a:extLst>
              <a:ext uri="{FF2B5EF4-FFF2-40B4-BE49-F238E27FC236}">
                <a16:creationId xmlns:a16="http://schemas.microsoft.com/office/drawing/2014/main" id="{769ACBC3-8E96-45E9-BA50-41DDB4E2C6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a:extLst>
              <a:ext uri="{FF2B5EF4-FFF2-40B4-BE49-F238E27FC236}">
                <a16:creationId xmlns:a16="http://schemas.microsoft.com/office/drawing/2014/main" id="{219BA54B-E602-4B1E-BED3-3FF23EE45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77E4D-5E1E-4149-ADE7-3DF7DF27C4F2}" type="slidenum">
              <a:rPr lang="es-MX" smtClean="0"/>
              <a:t>‹Nº›</a:t>
            </a:fld>
            <a:endParaRPr lang="es-MX"/>
          </a:p>
        </p:txBody>
      </p:sp>
      <p:sp>
        <p:nvSpPr>
          <p:cNvPr id="7" name="MSIPCMContentMarking" descr="{&quot;HashCode&quot;:-242339457,&quot;Placement&quot;:&quot;Footer&quot;,&quot;Top&quot;:503.1945,&quot;Left&quot;:812.5106,&quot;SlideWidth&quot;:960,&quot;SlideHeight&quot;:540}">
            <a:extLst>
              <a:ext uri="{FF2B5EF4-FFF2-40B4-BE49-F238E27FC236}">
                <a16:creationId xmlns:a16="http://schemas.microsoft.com/office/drawing/2014/main" id="{E982847F-2339-43C5-957D-1C9ED24638F7}"/>
              </a:ext>
            </a:extLst>
          </p:cNvPr>
          <p:cNvSpPr txBox="1"/>
          <p:nvPr userDrawn="1"/>
        </p:nvSpPr>
        <p:spPr>
          <a:xfrm>
            <a:off x="10318885" y="6390570"/>
            <a:ext cx="1873115" cy="467429"/>
          </a:xfrm>
          <a:prstGeom prst="rect">
            <a:avLst/>
          </a:prstGeom>
          <a:noFill/>
        </p:spPr>
        <p:txBody>
          <a:bodyPr vert="horz" wrap="square" lIns="0" tIns="0" rIns="0" bIns="0" rtlCol="0" anchor="ctr" anchorCtr="1">
            <a:spAutoFit/>
          </a:bodyPr>
          <a:lstStyle/>
          <a:p>
            <a:pPr algn="r">
              <a:spcBef>
                <a:spcPts val="0"/>
              </a:spcBef>
              <a:spcAft>
                <a:spcPts val="0"/>
              </a:spcAft>
            </a:pPr>
            <a:r>
              <a:rPr lang="es-MX" sz="2200">
                <a:solidFill>
                  <a:srgbClr val="FF8939"/>
                </a:solidFill>
                <a:latin typeface="Calibri" panose="020F0502020204030204" pitchFamily="34" charset="0"/>
              </a:rPr>
              <a:t>RESTRICTED</a:t>
            </a:r>
          </a:p>
        </p:txBody>
      </p:sp>
    </p:spTree>
    <p:extLst>
      <p:ext uri="{BB962C8B-B14F-4D97-AF65-F5344CB8AC3E}">
        <p14:creationId xmlns:p14="http://schemas.microsoft.com/office/powerpoint/2010/main" val="1651463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bwMode="gray">
          <a:xfrm>
            <a:off x="980409" y="1732751"/>
            <a:ext cx="10801406" cy="4752000"/>
          </a:xfrm>
          <a:prstGeom prst="rect">
            <a:avLst/>
          </a:prstGeom>
        </p:spPr>
        <p:txBody>
          <a:bodyPr vert="horz" lIns="0" tIns="0" rIns="0" bIns="0" rtlCol="0">
            <a:noAutofit/>
          </a:body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a:t>Ebene</a:t>
            </a:r>
            <a:endParaRPr lang="en-US" dirty="0"/>
          </a:p>
        </p:txBody>
      </p:sp>
      <p:sp>
        <p:nvSpPr>
          <p:cNvPr id="2" name="Title Placeholder 1"/>
          <p:cNvSpPr>
            <a:spLocks noGrp="1"/>
          </p:cNvSpPr>
          <p:nvPr>
            <p:ph type="title"/>
          </p:nvPr>
        </p:nvSpPr>
        <p:spPr bwMode="gray">
          <a:xfrm>
            <a:off x="981949" y="181938"/>
            <a:ext cx="10799866" cy="864000"/>
          </a:xfrm>
          <a:prstGeom prst="rect">
            <a:avLst/>
          </a:prstGeom>
        </p:spPr>
        <p:txBody>
          <a:bodyPr vert="horz" lIns="0" tIns="0" rIns="0" bIns="0" rtlCol="0" anchor="b">
            <a:noAutofit/>
          </a:body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4" name="Date Placeholder 3"/>
          <p:cNvSpPr>
            <a:spLocks noGrp="1"/>
          </p:cNvSpPr>
          <p:nvPr>
            <p:ph type="dt" sz="half" idx="2"/>
          </p:nvPr>
        </p:nvSpPr>
        <p:spPr bwMode="gray">
          <a:xfrm>
            <a:off x="11122679" y="6617933"/>
            <a:ext cx="489014" cy="108000"/>
          </a:xfrm>
          <a:prstGeom prst="rect">
            <a:avLst/>
          </a:prstGeom>
        </p:spPr>
        <p:txBody>
          <a:bodyPr vert="horz" lIns="0" tIns="0" rIns="0" bIns="0" rtlCol="0" anchor="t">
            <a:noAutofit/>
          </a:bodyPr>
          <a:lstStyle>
            <a:lvl1pPr algn="r">
              <a:defRPr sz="700">
                <a:noFill/>
              </a:defRPr>
            </a:lvl1pPr>
            <a:lvl2pPr marL="1588" indent="0" algn="r">
              <a:defRPr sz="700">
                <a:noFill/>
              </a:defRPr>
            </a:lvl2pPr>
            <a:lvl3pPr marL="0" indent="0" algn="r">
              <a:defRPr sz="700">
                <a:noFill/>
              </a:defRPr>
            </a:lvl3pPr>
            <a:lvl4pPr marL="0" indent="0" algn="r">
              <a:tabLst/>
              <a:defRPr sz="700">
                <a:noFill/>
              </a:defRPr>
            </a:lvl4pPr>
            <a:lvl5pPr marL="0" indent="0" algn="r">
              <a:defRPr sz="700">
                <a:noFill/>
              </a:defRPr>
            </a:lvl5pPr>
            <a:lvl6pPr marL="0" indent="0" algn="r">
              <a:defRPr sz="700">
                <a:noFill/>
              </a:defRPr>
            </a:lvl6pPr>
            <a:lvl7pPr marL="0" indent="0" algn="r">
              <a:defRPr sz="700">
                <a:noFill/>
              </a:defRPr>
            </a:lvl7pPr>
            <a:lvl8pPr marL="0" indent="0" algn="r">
              <a:defRPr sz="700">
                <a:noFill/>
              </a:defRPr>
            </a:lvl8pPr>
            <a:lvl9pPr marL="0" indent="0" algn="r">
              <a:defRPr sz="700">
                <a:noFill/>
              </a:defRPr>
            </a:lvl9pPr>
          </a:lstStyle>
          <a:p>
            <a:fld id="{2D78BCF2-FC21-402C-B283-A432E3A4AFFD}" type="datetime1">
              <a:rPr lang="en-US" smtClean="0"/>
              <a:t>4/15/24</a:t>
            </a:fld>
            <a:endParaRPr lang="en-US" dirty="0"/>
          </a:p>
        </p:txBody>
      </p:sp>
      <p:sp>
        <p:nvSpPr>
          <p:cNvPr id="5" name="Footer Placeholder 4"/>
          <p:cNvSpPr>
            <a:spLocks noGrp="1"/>
          </p:cNvSpPr>
          <p:nvPr>
            <p:ph type="ftr" sz="quarter" idx="3"/>
          </p:nvPr>
        </p:nvSpPr>
        <p:spPr bwMode="gray">
          <a:xfrm>
            <a:off x="974799" y="6617933"/>
            <a:ext cx="8641125" cy="108000"/>
          </a:xfrm>
          <a:prstGeom prst="rect">
            <a:avLst/>
          </a:prstGeom>
        </p:spPr>
        <p:txBody>
          <a:bodyPr vert="horz" lIns="0" tIns="0" rIns="0" bIns="0" rtlCol="0" anchor="t">
            <a:noAutofit/>
          </a:bodyPr>
          <a:lstStyle>
            <a:lvl1pPr algn="l">
              <a:defRPr sz="700">
                <a:solidFill>
                  <a:schemeClr val="accent1"/>
                </a:solidFill>
              </a:defRPr>
            </a:lvl1pPr>
            <a:lvl2pPr marL="0" indent="0">
              <a:defRPr sz="700">
                <a:solidFill>
                  <a:schemeClr val="accent1"/>
                </a:solidFill>
              </a:defRPr>
            </a:lvl2pPr>
            <a:lvl3pPr marL="0" indent="0">
              <a:defRPr sz="700">
                <a:solidFill>
                  <a:schemeClr val="accent1"/>
                </a:solidFill>
              </a:defRPr>
            </a:lvl3pPr>
            <a:lvl4pPr marL="0" indent="0">
              <a:defRPr sz="700">
                <a:solidFill>
                  <a:schemeClr val="accent1"/>
                </a:solidFill>
              </a:defRPr>
            </a:lvl4pPr>
            <a:lvl5pPr marL="0" indent="0">
              <a:defRPr sz="700">
                <a:solidFill>
                  <a:schemeClr val="accent1"/>
                </a:solidFill>
              </a:defRPr>
            </a:lvl5pPr>
            <a:lvl6pPr marL="0" indent="0">
              <a:tabLst/>
              <a:defRPr sz="700">
                <a:solidFill>
                  <a:schemeClr val="accent1"/>
                </a:solidFill>
              </a:defRPr>
            </a:lvl6pPr>
            <a:lvl7pPr marL="0" indent="0">
              <a:tabLst/>
              <a:defRPr sz="700">
                <a:solidFill>
                  <a:schemeClr val="accent1"/>
                </a:solidFill>
              </a:defRPr>
            </a:lvl7pPr>
            <a:lvl8pPr marL="0" indent="0">
              <a:defRPr sz="700">
                <a:solidFill>
                  <a:schemeClr val="accent1"/>
                </a:solidFill>
              </a:defRPr>
            </a:lvl8pPr>
            <a:lvl9pPr marL="0" indent="0">
              <a:defRPr sz="700">
                <a:solidFill>
                  <a:schemeClr val="accent1"/>
                </a:solidFill>
              </a:defRPr>
            </a:lvl9pPr>
          </a:lstStyle>
          <a:p>
            <a:endParaRPr lang="en-US" dirty="0"/>
          </a:p>
        </p:txBody>
      </p:sp>
      <p:sp>
        <p:nvSpPr>
          <p:cNvPr id="6" name="Slide Number Placeholder 5"/>
          <p:cNvSpPr>
            <a:spLocks noGrp="1"/>
          </p:cNvSpPr>
          <p:nvPr>
            <p:ph type="sldNum" sz="quarter" idx="4"/>
          </p:nvPr>
        </p:nvSpPr>
        <p:spPr bwMode="gray">
          <a:xfrm>
            <a:off x="195869" y="6617933"/>
            <a:ext cx="392377" cy="108000"/>
          </a:xfrm>
          <a:prstGeom prst="rect">
            <a:avLst/>
          </a:prstGeom>
        </p:spPr>
        <p:txBody>
          <a:bodyPr vert="horz" lIns="0" tIns="0" rIns="0" bIns="0" rtlCol="0" anchor="t">
            <a:noAutofit/>
          </a:bodyPr>
          <a:lstStyle>
            <a:lvl1pPr algn="ctr">
              <a:defRPr sz="700">
                <a:solidFill>
                  <a:schemeClr val="accent2"/>
                </a:solidFill>
              </a:defRPr>
            </a:lvl1pPr>
            <a:lvl2pPr marL="0" indent="0" algn="ctr">
              <a:defRPr sz="700">
                <a:solidFill>
                  <a:schemeClr val="accent2"/>
                </a:solidFill>
              </a:defRPr>
            </a:lvl2pPr>
            <a:lvl3pPr marL="0" indent="0" algn="ctr">
              <a:defRPr sz="700">
                <a:solidFill>
                  <a:schemeClr val="accent2"/>
                </a:solidFill>
              </a:defRPr>
            </a:lvl3pPr>
            <a:lvl4pPr marL="0" indent="0" algn="ctr">
              <a:defRPr sz="700">
                <a:solidFill>
                  <a:schemeClr val="accent2"/>
                </a:solidFill>
              </a:defRPr>
            </a:lvl4pPr>
            <a:lvl5pPr marL="0" indent="0" algn="ctr">
              <a:defRPr sz="700">
                <a:solidFill>
                  <a:schemeClr val="accent2"/>
                </a:solidFill>
              </a:defRPr>
            </a:lvl5pPr>
            <a:lvl6pPr marL="0" indent="0" algn="ctr">
              <a:defRPr sz="700">
                <a:solidFill>
                  <a:schemeClr val="accent2"/>
                </a:solidFill>
              </a:defRPr>
            </a:lvl6pPr>
            <a:lvl7pPr marL="0" indent="0" algn="ctr">
              <a:defRPr sz="700">
                <a:solidFill>
                  <a:schemeClr val="accent2"/>
                </a:solidFill>
              </a:defRPr>
            </a:lvl7pPr>
            <a:lvl8pPr marL="0" indent="0" algn="ctr">
              <a:defRPr sz="700">
                <a:solidFill>
                  <a:schemeClr val="accent2"/>
                </a:solidFill>
              </a:defRPr>
            </a:lvl8pPr>
            <a:lvl9pPr marL="0" indent="0" algn="ctr">
              <a:defRPr sz="700">
                <a:solidFill>
                  <a:schemeClr val="accent2"/>
                </a:solidFill>
              </a:defRPr>
            </a:lvl9pPr>
          </a:lstStyle>
          <a:p>
            <a:fld id="{EEAD9179-7A6B-4268-BEB2-F3B8EB06115B}" type="slidenum">
              <a:rPr lang="en-US" smtClean="0"/>
              <a:pPr/>
              <a:t>‹Nº›</a:t>
            </a:fld>
            <a:endParaRPr lang="en-US" dirty="0"/>
          </a:p>
        </p:txBody>
      </p:sp>
      <p:sp>
        <p:nvSpPr>
          <p:cNvPr id="7" name="empower - DO NOT DELETE!!!" hidden="1"/>
          <p:cNvSpPr/>
          <p:nvPr userDrawn="1">
            <p:custDataLst>
              <p:tags r:id="rId22"/>
            </p:custDataLst>
          </p:nvPr>
        </p:nvSpPr>
        <p:spPr bwMode="gray">
          <a:xfrm>
            <a:off x="0" y="0"/>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9" name="MSIPCMContentMarking" descr="{&quot;HashCode&quot;:-242339457,&quot;Placement&quot;:&quot;Footer&quot;,&quot;Top&quot;:503.1945,&quot;Left&quot;:812.5106,&quot;SlideWidth&quot;:960,&quot;SlideHeight&quot;:540}">
            <a:extLst>
              <a:ext uri="{FF2B5EF4-FFF2-40B4-BE49-F238E27FC236}">
                <a16:creationId xmlns:a16="http://schemas.microsoft.com/office/drawing/2014/main" id="{F99505CC-FDDC-4405-8FD6-777153BF8FC5}"/>
              </a:ext>
            </a:extLst>
          </p:cNvPr>
          <p:cNvSpPr txBox="1"/>
          <p:nvPr userDrawn="1"/>
        </p:nvSpPr>
        <p:spPr bwMode="gray">
          <a:xfrm>
            <a:off x="10318885" y="6390570"/>
            <a:ext cx="1873115" cy="467429"/>
          </a:xfrm>
          <a:prstGeom prst="rect">
            <a:avLst/>
          </a:prstGeom>
          <a:noFill/>
        </p:spPr>
        <p:txBody>
          <a:bodyPr vert="horz" wrap="square" lIns="0" tIns="0" rIns="0" bIns="0" rtlCol="0" anchor="ctr" anchorCtr="1">
            <a:noAutofit/>
          </a:bodyPr>
          <a:lstStyle/>
          <a:p>
            <a:pPr algn="r" rtl="0" eaLnBrk="1" fontAlgn="auto" hangingPunct="1">
              <a:lnSpc>
                <a:spcPct val="100000"/>
              </a:lnSpc>
              <a:spcBef>
                <a:spcPts val="0"/>
              </a:spcBef>
              <a:spcAft>
                <a:spcPts val="0"/>
              </a:spcAft>
            </a:pPr>
            <a:r>
              <a:rPr lang="es-MX" sz="2200" b="0" i="0" u="none" baseline="0">
                <a:solidFill>
                  <a:srgbClr val="FF8939"/>
                </a:solidFill>
                <a:latin typeface="Calibri" panose="020F0502020204030204" pitchFamily="34" charset="0"/>
              </a:rPr>
              <a:t>RESTRICTED</a:t>
            </a:r>
            <a:endParaRPr lang="es-MX" sz="2200" b="0" i="0" u="none" baseline="0" dirty="0">
              <a:solidFill>
                <a:srgbClr val="FF8939"/>
              </a:solidFill>
              <a:latin typeface="Calibri" panose="020F0502020204030204" pitchFamily="34" charset="0"/>
            </a:endParaRPr>
          </a:p>
        </p:txBody>
      </p:sp>
    </p:spTree>
    <p:extLst>
      <p:ext uri="{BB962C8B-B14F-4D97-AF65-F5344CB8AC3E}">
        <p14:creationId xmlns:p14="http://schemas.microsoft.com/office/powerpoint/2010/main" val="31874751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accent1"/>
          </a:solidFill>
          <a:latin typeface="+mn-lt"/>
          <a:ea typeface="+mn-ea"/>
          <a:cs typeface="+mn-cs"/>
        </a:defRPr>
      </a:lvl1pPr>
      <a:lvl2pPr marL="270000" indent="-270000" algn="l" defTabSz="914400" rtl="0" eaLnBrk="1" latinLnBrk="0" hangingPunct="1">
        <a:spcBef>
          <a:spcPts val="300"/>
        </a:spcBef>
        <a:spcAft>
          <a:spcPts val="600"/>
        </a:spcAft>
        <a:buFontTx/>
        <a:buBlip>
          <a:blip r:embed="rId23"/>
        </a:buBlip>
        <a:defRPr sz="1800" kern="1200">
          <a:solidFill>
            <a:schemeClr val="accent1"/>
          </a:solidFill>
          <a:latin typeface="+mn-lt"/>
          <a:ea typeface="+mn-ea"/>
          <a:cs typeface="+mn-cs"/>
        </a:defRPr>
      </a:lvl2pPr>
      <a:lvl3pPr marL="540000" indent="-270000" algn="l" defTabSz="914400" rtl="0" eaLnBrk="1" latinLnBrk="0" hangingPunct="1">
        <a:spcBef>
          <a:spcPts val="300"/>
        </a:spcBef>
        <a:spcAft>
          <a:spcPts val="600"/>
        </a:spcAft>
        <a:buFontTx/>
        <a:buBlip>
          <a:blip r:embed="rId24"/>
        </a:buBlip>
        <a:defRPr sz="1800" kern="1200">
          <a:solidFill>
            <a:schemeClr val="accent1"/>
          </a:solidFill>
          <a:latin typeface="+mn-lt"/>
          <a:ea typeface="+mn-ea"/>
          <a:cs typeface="+mn-cs"/>
        </a:defRPr>
      </a:lvl3pPr>
      <a:lvl4pPr marL="810000" indent="-270000" algn="l" defTabSz="914400" rtl="0" eaLnBrk="1" latinLnBrk="0" hangingPunct="1">
        <a:spcBef>
          <a:spcPts val="300"/>
        </a:spcBef>
        <a:spcAft>
          <a:spcPts val="600"/>
        </a:spcAft>
        <a:buFontTx/>
        <a:buBlip>
          <a:blip r:embed="rId25"/>
        </a:buBlip>
        <a:defRPr sz="1800" kern="1200">
          <a:solidFill>
            <a:schemeClr val="accent1"/>
          </a:solidFill>
          <a:latin typeface="+mn-lt"/>
          <a:ea typeface="+mn-ea"/>
          <a:cs typeface="+mn-cs"/>
        </a:defRPr>
      </a:lvl4pPr>
      <a:lvl5pPr marL="1080000" indent="-270000" algn="l" defTabSz="914400" rtl="0" eaLnBrk="1" latinLnBrk="0" hangingPunct="1">
        <a:spcBef>
          <a:spcPts val="300"/>
        </a:spcBef>
        <a:spcAft>
          <a:spcPts val="600"/>
        </a:spcAft>
        <a:buFontTx/>
        <a:buBlip>
          <a:blip r:embed="rId26"/>
        </a:buBlip>
        <a:defRPr sz="1800" kern="1200">
          <a:solidFill>
            <a:schemeClr val="accent1"/>
          </a:solidFill>
          <a:latin typeface="+mn-lt"/>
          <a:ea typeface="+mn-ea"/>
          <a:cs typeface="+mn-cs"/>
        </a:defRPr>
      </a:lvl5pPr>
      <a:lvl6pPr marL="1080000" indent="-270000" algn="l" defTabSz="914400" rtl="0" eaLnBrk="1" latinLnBrk="0" hangingPunct="1">
        <a:spcBef>
          <a:spcPts val="300"/>
        </a:spcBef>
        <a:spcAft>
          <a:spcPts val="600"/>
        </a:spcAft>
        <a:buFontTx/>
        <a:buBlip>
          <a:blip r:embed="rId26"/>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26"/>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26"/>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26"/>
        </a:buBlip>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2.xml"/><Relationship Id="rId1" Type="http://schemas.openxmlformats.org/officeDocument/2006/relationships/tags" Target="../tags/tag19.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8" Type="http://schemas.openxmlformats.org/officeDocument/2006/relationships/chart" Target="../charts/chart22.xml"/><Relationship Id="rId13" Type="http://schemas.openxmlformats.org/officeDocument/2006/relationships/image" Target="../media/image36.png"/><Relationship Id="rId3" Type="http://schemas.microsoft.com/office/2007/relationships/media" Target="../media/media14.mp4"/><Relationship Id="rId7" Type="http://schemas.microsoft.com/office/2018/10/relationships/comments" Target="../comments/modernComment_7FFFD548_E8F489A4.xml"/><Relationship Id="rId12" Type="http://schemas.openxmlformats.org/officeDocument/2006/relationships/chart" Target="../charts/chart24.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notesSlide" Target="../notesSlides/notesSlide10.xml"/><Relationship Id="rId11" Type="http://schemas.openxmlformats.org/officeDocument/2006/relationships/chart" Target="../charts/chart23.xml"/><Relationship Id="rId5" Type="http://schemas.openxmlformats.org/officeDocument/2006/relationships/slideLayout" Target="../slideLayouts/slideLayout12.xml"/><Relationship Id="rId10" Type="http://schemas.openxmlformats.org/officeDocument/2006/relationships/image" Target="../media/image16.jpeg"/><Relationship Id="rId4" Type="http://schemas.openxmlformats.org/officeDocument/2006/relationships/video" Target="../media/media14.mp4"/><Relationship Id="rId9" Type="http://schemas.openxmlformats.org/officeDocument/2006/relationships/image" Target="../media/image15.jpe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jpe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package" Target="../embeddings/Hoja_de_c_lculo_de_Microsoft_Excel33.xlsx"/><Relationship Id="rId13" Type="http://schemas.openxmlformats.org/officeDocument/2006/relationships/image" Target="../media/image15.jpeg"/><Relationship Id="rId3" Type="http://schemas.openxmlformats.org/officeDocument/2006/relationships/notesSlide" Target="../notesSlides/notesSlide12.xml"/><Relationship Id="rId7" Type="http://schemas.openxmlformats.org/officeDocument/2006/relationships/chart" Target="../charts/chart27.xml"/><Relationship Id="rId12" Type="http://schemas.openxmlformats.org/officeDocument/2006/relationships/image" Target="../media/image39.emf"/><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chart" Target="../charts/chart26.xml"/><Relationship Id="rId11" Type="http://schemas.openxmlformats.org/officeDocument/2006/relationships/package" Target="../embeddings/Hoja_de_c_lculo_de_Microsoft_Excel35.xlsx"/><Relationship Id="rId5" Type="http://schemas.openxmlformats.org/officeDocument/2006/relationships/chart" Target="../charts/chart25.xml"/><Relationship Id="rId10" Type="http://schemas.openxmlformats.org/officeDocument/2006/relationships/chart" Target="../charts/chart28.xml"/><Relationship Id="rId4" Type="http://schemas.microsoft.com/office/2018/10/relationships/comments" Target="../comments/modernComment_7FFFD54D_BB465DAD.xml"/><Relationship Id="rId9" Type="http://schemas.openxmlformats.org/officeDocument/2006/relationships/image" Target="../media/image38.emf"/><Relationship Id="rId1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2.xml"/><Relationship Id="rId7" Type="http://schemas.openxmlformats.org/officeDocument/2006/relationships/chart" Target="../charts/chart30.xm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chart" Target="../charts/chart29.xml"/><Relationship Id="rId11" Type="http://schemas.openxmlformats.org/officeDocument/2006/relationships/image" Target="../media/image40.png"/><Relationship Id="rId5" Type="http://schemas.microsoft.com/office/2018/10/relationships/comments" Target="../comments/modernComment_7FFFD54E_B51F1D4.xml"/><Relationship Id="rId10" Type="http://schemas.openxmlformats.org/officeDocument/2006/relationships/chart" Target="../charts/chart31.xml"/><Relationship Id="rId4" Type="http://schemas.openxmlformats.org/officeDocument/2006/relationships/notesSlide" Target="../notesSlides/notesSlide13.xml"/><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jpe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package" Target="../embeddings/Hoja_de_c_lculo_de_Microsoft_Excel42.xlsx"/><Relationship Id="rId13" Type="http://schemas.openxmlformats.org/officeDocument/2006/relationships/image" Target="../media/image15.jpeg"/><Relationship Id="rId3" Type="http://schemas.openxmlformats.org/officeDocument/2006/relationships/notesSlide" Target="../notesSlides/notesSlide15.xml"/><Relationship Id="rId7" Type="http://schemas.openxmlformats.org/officeDocument/2006/relationships/chart" Target="../charts/chart34.xml"/><Relationship Id="rId12" Type="http://schemas.openxmlformats.org/officeDocument/2006/relationships/image" Target="../media/image42.emf"/><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chart" Target="../charts/chart33.xml"/><Relationship Id="rId11" Type="http://schemas.openxmlformats.org/officeDocument/2006/relationships/package" Target="../embeddings/Hoja_de_c_lculo_de_Microsoft_Excel44.xlsx"/><Relationship Id="rId5" Type="http://schemas.openxmlformats.org/officeDocument/2006/relationships/chart" Target="../charts/chart32.xml"/><Relationship Id="rId10" Type="http://schemas.openxmlformats.org/officeDocument/2006/relationships/chart" Target="../charts/chart35.xml"/><Relationship Id="rId4" Type="http://schemas.microsoft.com/office/2018/10/relationships/comments" Target="../comments/modernComment_7FFFD550_267B6818.xml"/><Relationship Id="rId9" Type="http://schemas.openxmlformats.org/officeDocument/2006/relationships/image" Target="../media/image41.emf"/><Relationship Id="rId14"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13" Type="http://schemas.openxmlformats.org/officeDocument/2006/relationships/chart" Target="../charts/chart37.xml"/><Relationship Id="rId3" Type="http://schemas.microsoft.com/office/2007/relationships/media" Target="../media/media17.mp3"/><Relationship Id="rId7" Type="http://schemas.openxmlformats.org/officeDocument/2006/relationships/slideLayout" Target="../slideLayouts/slideLayout12.xml"/><Relationship Id="rId12" Type="http://schemas.openxmlformats.org/officeDocument/2006/relationships/image" Target="../media/image16.jpeg"/><Relationship Id="rId2" Type="http://schemas.openxmlformats.org/officeDocument/2006/relationships/audio" Target="../media/media16.mp3"/><Relationship Id="rId16" Type="http://schemas.openxmlformats.org/officeDocument/2006/relationships/image" Target="../media/image43.png"/><Relationship Id="rId1" Type="http://schemas.microsoft.com/office/2007/relationships/media" Target="../media/media16.mp3"/><Relationship Id="rId6" Type="http://schemas.openxmlformats.org/officeDocument/2006/relationships/video" Target="../media/media18.mp4"/><Relationship Id="rId11" Type="http://schemas.openxmlformats.org/officeDocument/2006/relationships/image" Target="../media/image15.jpeg"/><Relationship Id="rId5" Type="http://schemas.microsoft.com/office/2007/relationships/media" Target="../media/media18.mp4"/><Relationship Id="rId15" Type="http://schemas.openxmlformats.org/officeDocument/2006/relationships/image" Target="../media/image20.png"/><Relationship Id="rId10" Type="http://schemas.openxmlformats.org/officeDocument/2006/relationships/chart" Target="../charts/chart36.xml"/><Relationship Id="rId4" Type="http://schemas.openxmlformats.org/officeDocument/2006/relationships/audio" Target="../media/media17.mp3"/><Relationship Id="rId9" Type="http://schemas.microsoft.com/office/2018/10/relationships/comments" Target="../comments/modernComment_7FFFD551_BF47353A.xml"/><Relationship Id="rId14" Type="http://schemas.openxmlformats.org/officeDocument/2006/relationships/chart" Target="../charts/chart38.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jpe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8" Type="http://schemas.openxmlformats.org/officeDocument/2006/relationships/package" Target="../embeddings/Hoja_de_c_lculo_de_Microsoft_Excel51.xlsx"/><Relationship Id="rId13" Type="http://schemas.openxmlformats.org/officeDocument/2006/relationships/image" Target="../media/image15.jpeg"/><Relationship Id="rId3" Type="http://schemas.openxmlformats.org/officeDocument/2006/relationships/notesSlide" Target="../notesSlides/notesSlide18.xml"/><Relationship Id="rId7" Type="http://schemas.openxmlformats.org/officeDocument/2006/relationships/chart" Target="../charts/chart41.xml"/><Relationship Id="rId12" Type="http://schemas.openxmlformats.org/officeDocument/2006/relationships/image" Target="../media/image45.emf"/><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chart" Target="../charts/chart40.xml"/><Relationship Id="rId11" Type="http://schemas.openxmlformats.org/officeDocument/2006/relationships/package" Target="../embeddings/Hoja_de_c_lculo_de_Microsoft_Excel53.xlsx"/><Relationship Id="rId5" Type="http://schemas.openxmlformats.org/officeDocument/2006/relationships/chart" Target="../charts/chart39.xml"/><Relationship Id="rId10" Type="http://schemas.openxmlformats.org/officeDocument/2006/relationships/chart" Target="../charts/chart42.xml"/><Relationship Id="rId4" Type="http://schemas.microsoft.com/office/2018/10/relationships/comments" Target="../comments/modernComment_7FFFD553_4B71FE3C.xml"/><Relationship Id="rId9" Type="http://schemas.openxmlformats.org/officeDocument/2006/relationships/image" Target="../media/image44.emf"/><Relationship Id="rId14" Type="http://schemas.openxmlformats.org/officeDocument/2006/relationships/image" Target="../media/image16.jpeg"/></Relationships>
</file>

<file path=ppt/slides/_rels/slide19.xml.rels><?xml version="1.0" encoding="UTF-8" standalone="yes"?>
<Relationships xmlns="http://schemas.openxmlformats.org/package/2006/relationships"><Relationship Id="rId8" Type="http://schemas.openxmlformats.org/officeDocument/2006/relationships/chart" Target="../charts/chart45.xml"/><Relationship Id="rId3" Type="http://schemas.microsoft.com/office/2018/10/relationships/comments" Target="../comments/modernComment_7FFFD554_61E5FEBE.xml"/><Relationship Id="rId7"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chart" Target="../charts/chart44.xml"/><Relationship Id="rId4" Type="http://schemas.openxmlformats.org/officeDocument/2006/relationships/chart" Target="../charts/chart43.xml"/></Relationships>
</file>

<file path=ppt/slides/_rels/slide2.xml.rels><?xml version="1.0" encoding="UTF-8" standalone="yes"?>
<Relationships xmlns="http://schemas.openxmlformats.org/package/2006/relationships"><Relationship Id="rId3" Type="http://schemas.microsoft.com/office/2018/10/relationships/comments" Target="../comments/modernComment_7FFFD53B_4F3C144A.xml"/><Relationship Id="rId7"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chart" Target="../charts/chart7.xml"/><Relationship Id="rId13" Type="http://schemas.openxmlformats.org/officeDocument/2006/relationships/image" Target="../media/image15.jpeg"/><Relationship Id="rId3" Type="http://schemas.openxmlformats.org/officeDocument/2006/relationships/notesSlide" Target="../notesSlides/notesSlide3.xml"/><Relationship Id="rId7" Type="http://schemas.openxmlformats.org/officeDocument/2006/relationships/chart" Target="../charts/chart6.xml"/><Relationship Id="rId12" Type="http://schemas.openxmlformats.org/officeDocument/2006/relationships/image" Target="../media/image14.e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chart" Target="../charts/chart5.xml"/><Relationship Id="rId11" Type="http://schemas.openxmlformats.org/officeDocument/2006/relationships/package" Target="../embeddings/Hoja_de_c_lculo_de_Microsoft_Excel8.xlsx"/><Relationship Id="rId5" Type="http://schemas.openxmlformats.org/officeDocument/2006/relationships/chart" Target="../charts/chart4.xml"/><Relationship Id="rId10" Type="http://schemas.openxmlformats.org/officeDocument/2006/relationships/image" Target="../media/image13.emf"/><Relationship Id="rId4" Type="http://schemas.microsoft.com/office/2018/10/relationships/comments" Target="../comments/modernComment_7FFFD53C_2D813B5E.xml"/><Relationship Id="rId9" Type="http://schemas.openxmlformats.org/officeDocument/2006/relationships/package" Target="../embeddings/Hoja_de_c_lculo_de_Microsoft_Excel7.xlsx"/><Relationship Id="rId14"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12.xml"/><Relationship Id="rId18" Type="http://schemas.openxmlformats.org/officeDocument/2006/relationships/chart" Target="../charts/chart10.xml"/><Relationship Id="rId26" Type="http://schemas.openxmlformats.org/officeDocument/2006/relationships/image" Target="../media/image22.png"/><Relationship Id="rId3" Type="http://schemas.microsoft.com/office/2007/relationships/media" Target="../media/media2.mp4"/><Relationship Id="rId21" Type="http://schemas.openxmlformats.org/officeDocument/2006/relationships/image" Target="../media/image17.png"/><Relationship Id="rId7" Type="http://schemas.microsoft.com/office/2007/relationships/media" Target="../media/media4.mp3"/><Relationship Id="rId12" Type="http://schemas.openxmlformats.org/officeDocument/2006/relationships/video" Target="../media/media6.mp4"/><Relationship Id="rId17" Type="http://schemas.openxmlformats.org/officeDocument/2006/relationships/chart" Target="../charts/chart9.xml"/><Relationship Id="rId25" Type="http://schemas.openxmlformats.org/officeDocument/2006/relationships/image" Target="../media/image21.png"/><Relationship Id="rId2" Type="http://schemas.openxmlformats.org/officeDocument/2006/relationships/video" Target="../media/media1.mp4"/><Relationship Id="rId16" Type="http://schemas.openxmlformats.org/officeDocument/2006/relationships/chart" Target="../charts/chart8.xml"/><Relationship Id="rId20" Type="http://schemas.openxmlformats.org/officeDocument/2006/relationships/image" Target="../media/image16.jpeg"/><Relationship Id="rId1" Type="http://schemas.microsoft.com/office/2007/relationships/media" Target="../media/media1.mp4"/><Relationship Id="rId6" Type="http://schemas.openxmlformats.org/officeDocument/2006/relationships/video" Target="../media/media3.mp4"/><Relationship Id="rId11" Type="http://schemas.microsoft.com/office/2007/relationships/media" Target="../media/media6.mp4"/><Relationship Id="rId24" Type="http://schemas.openxmlformats.org/officeDocument/2006/relationships/image" Target="../media/image20.png"/><Relationship Id="rId5" Type="http://schemas.microsoft.com/office/2007/relationships/media" Target="../media/media3.mp4"/><Relationship Id="rId15" Type="http://schemas.microsoft.com/office/2018/10/relationships/comments" Target="../comments/modernComment_7FFFD53F_D60E91.xml"/><Relationship Id="rId23" Type="http://schemas.openxmlformats.org/officeDocument/2006/relationships/image" Target="../media/image19.png"/><Relationship Id="rId10" Type="http://schemas.openxmlformats.org/officeDocument/2006/relationships/video" Target="../media/media5.mp4"/><Relationship Id="rId19" Type="http://schemas.openxmlformats.org/officeDocument/2006/relationships/image" Target="../media/image15.jpeg"/><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notesSlide" Target="../notesSlides/notesSlide4.xml"/><Relationship Id="rId22"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jpe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chart" Target="../charts/chart14.xml"/><Relationship Id="rId13" Type="http://schemas.openxmlformats.org/officeDocument/2006/relationships/image" Target="../media/image15.jpeg"/><Relationship Id="rId3" Type="http://schemas.openxmlformats.org/officeDocument/2006/relationships/notesSlide" Target="../notesSlides/notesSlide6.xml"/><Relationship Id="rId7" Type="http://schemas.openxmlformats.org/officeDocument/2006/relationships/chart" Target="../charts/chart13.xml"/><Relationship Id="rId12" Type="http://schemas.openxmlformats.org/officeDocument/2006/relationships/image" Target="../media/image28.emf"/><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chart" Target="../charts/chart12.xml"/><Relationship Id="rId11" Type="http://schemas.openxmlformats.org/officeDocument/2006/relationships/package" Target="../embeddings/Hoja_de_c_lculo_de_Microsoft_Excel17.xlsx"/><Relationship Id="rId5" Type="http://schemas.openxmlformats.org/officeDocument/2006/relationships/chart" Target="../charts/chart11.xml"/><Relationship Id="rId10" Type="http://schemas.openxmlformats.org/officeDocument/2006/relationships/image" Target="../media/image27.emf"/><Relationship Id="rId4" Type="http://schemas.microsoft.com/office/2018/10/relationships/comments" Target="../comments/modernComment_7FFFD541_BA458092.xml"/><Relationship Id="rId9" Type="http://schemas.openxmlformats.org/officeDocument/2006/relationships/package" Target="../embeddings/Hoja_de_c_lculo_de_Microsoft_Excel16.xlsx"/><Relationship Id="rId1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video" Target="../media/media10.mp4"/><Relationship Id="rId13" Type="http://schemas.openxmlformats.org/officeDocument/2006/relationships/slideLayout" Target="../slideLayouts/slideLayout12.xml"/><Relationship Id="rId18" Type="http://schemas.openxmlformats.org/officeDocument/2006/relationships/chart" Target="../charts/chart17.xml"/><Relationship Id="rId26" Type="http://schemas.openxmlformats.org/officeDocument/2006/relationships/image" Target="../media/image20.png"/><Relationship Id="rId3" Type="http://schemas.microsoft.com/office/2007/relationships/media" Target="../media/media8.mp4"/><Relationship Id="rId21" Type="http://schemas.openxmlformats.org/officeDocument/2006/relationships/image" Target="../media/image29.png"/><Relationship Id="rId7" Type="http://schemas.microsoft.com/office/2007/relationships/media" Target="../media/media10.mp4"/><Relationship Id="rId12" Type="http://schemas.openxmlformats.org/officeDocument/2006/relationships/audio" Target="../media/media12.mp3"/><Relationship Id="rId17" Type="http://schemas.openxmlformats.org/officeDocument/2006/relationships/chart" Target="../charts/chart16.xml"/><Relationship Id="rId25" Type="http://schemas.openxmlformats.org/officeDocument/2006/relationships/image" Target="../media/image33.png"/><Relationship Id="rId2" Type="http://schemas.openxmlformats.org/officeDocument/2006/relationships/video" Target="../media/media7.mp4"/><Relationship Id="rId16" Type="http://schemas.openxmlformats.org/officeDocument/2006/relationships/chart" Target="../charts/chart15.xml"/><Relationship Id="rId20" Type="http://schemas.openxmlformats.org/officeDocument/2006/relationships/image" Target="../media/image16.jpeg"/><Relationship Id="rId1" Type="http://schemas.microsoft.com/office/2007/relationships/media" Target="../media/media7.mp4"/><Relationship Id="rId6" Type="http://schemas.openxmlformats.org/officeDocument/2006/relationships/video" Target="../media/media9.mp4"/><Relationship Id="rId11" Type="http://schemas.microsoft.com/office/2007/relationships/media" Target="../media/media12.mp3"/><Relationship Id="rId24" Type="http://schemas.openxmlformats.org/officeDocument/2006/relationships/image" Target="../media/image32.png"/><Relationship Id="rId5" Type="http://schemas.microsoft.com/office/2007/relationships/media" Target="../media/media9.mp4"/><Relationship Id="rId15" Type="http://schemas.microsoft.com/office/2018/10/relationships/comments" Target="../comments/modernComment_7FFFD542_50A9AB58.xml"/><Relationship Id="rId23" Type="http://schemas.openxmlformats.org/officeDocument/2006/relationships/image" Target="../media/image31.png"/><Relationship Id="rId10" Type="http://schemas.openxmlformats.org/officeDocument/2006/relationships/video" Target="../media/media11.mp4"/><Relationship Id="rId19" Type="http://schemas.openxmlformats.org/officeDocument/2006/relationships/image" Target="../media/image15.jpeg"/><Relationship Id="rId4" Type="http://schemas.openxmlformats.org/officeDocument/2006/relationships/video" Target="../media/media8.mp4"/><Relationship Id="rId9" Type="http://schemas.microsoft.com/office/2007/relationships/media" Target="../media/media11.mp4"/><Relationship Id="rId14" Type="http://schemas.openxmlformats.org/officeDocument/2006/relationships/notesSlide" Target="../notesSlides/notesSlide7.xml"/><Relationship Id="rId22"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package" Target="../embeddings/Hoja_de_c_lculo_de_Microsoft_Excel24.xlsx"/><Relationship Id="rId13" Type="http://schemas.openxmlformats.org/officeDocument/2006/relationships/image" Target="../media/image15.jpeg"/><Relationship Id="rId3" Type="http://schemas.openxmlformats.org/officeDocument/2006/relationships/notesSlide" Target="../notesSlides/notesSlide9.xml"/><Relationship Id="rId7" Type="http://schemas.openxmlformats.org/officeDocument/2006/relationships/chart" Target="../charts/chart20.xml"/><Relationship Id="rId12" Type="http://schemas.openxmlformats.org/officeDocument/2006/relationships/image" Target="../media/image35.emf"/><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chart" Target="../charts/chart19.xml"/><Relationship Id="rId11" Type="http://schemas.openxmlformats.org/officeDocument/2006/relationships/package" Target="../embeddings/Hoja_de_c_lculo_de_Microsoft_Excel26.xlsx"/><Relationship Id="rId5" Type="http://schemas.openxmlformats.org/officeDocument/2006/relationships/chart" Target="../charts/chart18.xml"/><Relationship Id="rId10" Type="http://schemas.openxmlformats.org/officeDocument/2006/relationships/chart" Target="../charts/chart21.xml"/><Relationship Id="rId4" Type="http://schemas.microsoft.com/office/2018/10/relationships/comments" Target="../comments/modernComment_7FFFD547_4BC3F054.xml"/><Relationship Id="rId9" Type="http://schemas.openxmlformats.org/officeDocument/2006/relationships/image" Target="../media/image34.emf"/><Relationship Id="rId1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AD9179-7A6B-4268-BEB2-F3B8EB06115B}" type="slidenum">
              <a:rPr kumimoji="0" lang="en-US" sz="700" b="0" i="0" u="none" strike="noStrike" kern="1200" cap="none" spc="0" normalizeH="0" baseline="0" noProof="0">
                <a:ln>
                  <a:noFill/>
                </a:ln>
                <a:noFill/>
                <a:effectLst/>
                <a:uLnTx/>
                <a:uFillTx/>
                <a:latin typeface="Arial"/>
                <a:cs typeface="Arial"/>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700" b="0" i="0" u="none" strike="noStrike" kern="1200" cap="none" spc="0" normalizeH="0" baseline="0" noProof="0" dirty="0">
              <a:ln>
                <a:noFill/>
              </a:ln>
              <a:noFill/>
              <a:effectLst/>
              <a:uLnTx/>
              <a:uFillTx/>
              <a:latin typeface="Arial"/>
              <a:cs typeface="Arial"/>
            </a:endParaRPr>
          </a:p>
        </p:txBody>
      </p:sp>
      <p:sp>
        <p:nvSpPr>
          <p:cNvPr id="9" name="Title 8">
            <a:extLst>
              <a:ext uri="{FF2B5EF4-FFF2-40B4-BE49-F238E27FC236}">
                <a16:creationId xmlns:a16="http://schemas.microsoft.com/office/drawing/2014/main" id="{5FFD6DCF-47CE-45BA-ACD3-CEA541E51E1A}"/>
              </a:ext>
            </a:extLst>
          </p:cNvPr>
          <p:cNvSpPr>
            <a:spLocks noGrp="1"/>
          </p:cNvSpPr>
          <p:nvPr>
            <p:ph type="ctrTitle"/>
          </p:nvPr>
        </p:nvSpPr>
        <p:spPr>
          <a:xfrm>
            <a:off x="254193" y="2692442"/>
            <a:ext cx="4741917" cy="1440000"/>
          </a:xfrm>
        </p:spPr>
        <p:txBody>
          <a:bodyPr/>
          <a:lstStyle/>
          <a:p>
            <a:pPr algn="ctr"/>
            <a:r>
              <a:rPr lang="en-US" dirty="0"/>
              <a:t>Media Competitive</a:t>
            </a:r>
            <a:br>
              <a:rPr lang="en-US" dirty="0"/>
            </a:br>
            <a:r>
              <a:rPr lang="en-US" u="sng" dirty="0"/>
              <a:t>Country: Honduras</a:t>
            </a:r>
            <a:br>
              <a:rPr lang="en-US" sz="2000" dirty="0"/>
            </a:br>
            <a:br>
              <a:rPr lang="en-US" sz="2000" dirty="0"/>
            </a:br>
            <a:r>
              <a:rPr lang="en-US" sz="1800" dirty="0" err="1">
                <a:solidFill>
                  <a:schemeClr val="bg1"/>
                </a:solidFill>
              </a:rPr>
              <a:t>Marzo</a:t>
            </a:r>
            <a:r>
              <a:rPr lang="en-US" sz="1800" dirty="0">
                <a:solidFill>
                  <a:schemeClr val="bg1"/>
                </a:solidFill>
              </a:rPr>
              <a:t>,  2024</a:t>
            </a:r>
            <a:endParaRPr lang="en-US" dirty="0">
              <a:solidFill>
                <a:schemeClr val="bg1"/>
              </a:solidFill>
            </a:endParaRPr>
          </a:p>
        </p:txBody>
      </p:sp>
      <p:pic>
        <p:nvPicPr>
          <p:cNvPr id="5" name="Bildplatzhalter 4"/>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6424" r="6424"/>
          <a:stretch>
            <a:fillRect/>
          </a:stretch>
        </p:blipFill>
        <p:spPr/>
      </p:pic>
      <p:pic>
        <p:nvPicPr>
          <p:cNvPr id="7" name="Bildplatzhalter 6"/>
          <p:cNvPicPr>
            <a:picLocks noGrp="1" noChangeAspect="1"/>
          </p:cNvPicPr>
          <p:nvPr>
            <p:ph type="pic" sz="quarter" idx="18"/>
          </p:nvPr>
        </p:nvPicPr>
        <p:blipFill rotWithShape="1">
          <a:blip r:embed="rId5">
            <a:extLst>
              <a:ext uri="{28A0092B-C50C-407E-A947-70E740481C1C}">
                <a14:useLocalDpi xmlns:a14="http://schemas.microsoft.com/office/drawing/2010/main" val="0"/>
              </a:ext>
            </a:extLst>
          </a:blip>
          <a:srcRect l="46972" r="14186"/>
          <a:stretch/>
        </p:blipFill>
        <p:spPr/>
      </p:pic>
      <p:pic>
        <p:nvPicPr>
          <p:cNvPr id="12" name="Bildplatzhalter 11"/>
          <p:cNvPicPr>
            <a:picLocks noGrp="1" noChangeAspect="1"/>
          </p:cNvPicPr>
          <p:nvPr>
            <p:ph type="pic" sz="quarter" idx="19"/>
          </p:nvPr>
        </p:nvPicPr>
        <p:blipFill>
          <a:blip r:embed="rId6">
            <a:extLst>
              <a:ext uri="{28A0092B-C50C-407E-A947-70E740481C1C}">
                <a14:useLocalDpi xmlns:a14="http://schemas.microsoft.com/office/drawing/2010/main" val="0"/>
              </a:ext>
            </a:extLst>
          </a:blip>
          <a:srcRect l="15664" r="15664"/>
          <a:stretch>
            <a:fillRect/>
          </a:stretch>
        </p:blipFill>
        <p:spPr/>
      </p:pic>
    </p:spTree>
    <p:custDataLst>
      <p:tags r:id="rId1"/>
    </p:custDataLst>
    <p:extLst>
      <p:ext uri="{BB962C8B-B14F-4D97-AF65-F5344CB8AC3E}">
        <p14:creationId xmlns:p14="http://schemas.microsoft.com/office/powerpoint/2010/main" val="396875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26">
            <a:extLst>
              <a:ext uri="{FF2B5EF4-FFF2-40B4-BE49-F238E27FC236}">
                <a16:creationId xmlns:a16="http://schemas.microsoft.com/office/drawing/2014/main" id="{14C03A91-6D8F-2B43-985D-3BFEC4B42CFE}"/>
              </a:ext>
            </a:extLst>
          </p:cNvPr>
          <p:cNvGraphicFramePr/>
          <p:nvPr>
            <p:extLst>
              <p:ext uri="{D42A27DB-BD31-4B8C-83A1-F6EECF244321}">
                <p14:modId xmlns:p14="http://schemas.microsoft.com/office/powerpoint/2010/main" val="416603009"/>
              </p:ext>
            </p:extLst>
          </p:nvPr>
        </p:nvGraphicFramePr>
        <p:xfrm>
          <a:off x="181685" y="746422"/>
          <a:ext cx="3280545" cy="2709463"/>
        </p:xfrm>
        <a:graphic>
          <a:graphicData uri="http://schemas.openxmlformats.org/drawingml/2006/chart">
            <c:chart xmlns:c="http://schemas.openxmlformats.org/drawingml/2006/chart" xmlns:r="http://schemas.openxmlformats.org/officeDocument/2006/relationships" r:id="rId8"/>
          </a:graphicData>
        </a:graphic>
      </p:graphicFrame>
      <p:sp>
        <p:nvSpPr>
          <p:cNvPr id="66" name="Rectangle: Rounded Corners 65">
            <a:extLst>
              <a:ext uri="{FF2B5EF4-FFF2-40B4-BE49-F238E27FC236}">
                <a16:creationId xmlns:a16="http://schemas.microsoft.com/office/drawing/2014/main" id="{B8374521-8765-48E6-BD6E-29F7A80E3004}"/>
              </a:ext>
            </a:extLst>
          </p:cNvPr>
          <p:cNvSpPr/>
          <p:nvPr/>
        </p:nvSpPr>
        <p:spPr>
          <a:xfrm>
            <a:off x="9585751" y="816644"/>
            <a:ext cx="176975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3" name="Rectangle: Rounded Corners 62">
            <a:extLst>
              <a:ext uri="{FF2B5EF4-FFF2-40B4-BE49-F238E27FC236}">
                <a16:creationId xmlns:a16="http://schemas.microsoft.com/office/drawing/2014/main" id="{66F8AB4D-EADF-4793-B39F-087293A0A55C}"/>
              </a:ext>
            </a:extLst>
          </p:cNvPr>
          <p:cNvSpPr/>
          <p:nvPr/>
        </p:nvSpPr>
        <p:spPr>
          <a:xfrm>
            <a:off x="6105939" y="3714742"/>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2" name="Rectangle: Rounded Corners 61">
            <a:extLst>
              <a:ext uri="{FF2B5EF4-FFF2-40B4-BE49-F238E27FC236}">
                <a16:creationId xmlns:a16="http://schemas.microsoft.com/office/drawing/2014/main" id="{A51F7E7F-3005-452B-A37E-6345C488012C}"/>
              </a:ext>
            </a:extLst>
          </p:cNvPr>
          <p:cNvSpPr/>
          <p:nvPr/>
        </p:nvSpPr>
        <p:spPr>
          <a:xfrm>
            <a:off x="1463022" y="3714440"/>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9" name="Rectangle: Rounded Corners 28">
            <a:extLst>
              <a:ext uri="{FF2B5EF4-FFF2-40B4-BE49-F238E27FC236}">
                <a16:creationId xmlns:a16="http://schemas.microsoft.com/office/drawing/2014/main" id="{B8DA2D12-8206-4D3D-9493-AF5446A62F01}"/>
              </a:ext>
            </a:extLst>
          </p:cNvPr>
          <p:cNvSpPr/>
          <p:nvPr/>
        </p:nvSpPr>
        <p:spPr>
          <a:xfrm>
            <a:off x="631903" y="829674"/>
            <a:ext cx="284783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rtl="0">
              <a:defRPr sz="1200" b="1" i="0" u="none" strike="noStrike" kern="1200" baseline="0">
                <a:solidFill>
                  <a:prstClr val="black"/>
                </a:solidFill>
                <a:latin typeface="Abadi" panose="020B0604020104020204" pitchFamily="34" charset="0"/>
                <a:ea typeface="+mn-ea"/>
                <a:cs typeface="+mn-cs"/>
              </a:defRPr>
            </a:pPr>
            <a:r>
              <a:rPr lang="es-MX" sz="1400" dirty="0"/>
              <a:t>MEDIA TV CHANNEL </a:t>
            </a:r>
            <a:r>
              <a:rPr lang="es-MX" sz="1000" dirty="0"/>
              <a:t>(2,976</a:t>
            </a:r>
            <a:r>
              <a:rPr lang="es-MX" sz="1000" baseline="0" dirty="0"/>
              <a:t> Grp’s)</a:t>
            </a:r>
            <a:endParaRPr lang="es-MX" sz="1000" dirty="0"/>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9355" y="-84370"/>
            <a:ext cx="6615388" cy="864000"/>
          </a:xfrm>
        </p:spPr>
        <p:txBody>
          <a:bodyPr>
            <a:normAutofit/>
          </a:bodyPr>
          <a:lstStyle/>
          <a:p>
            <a:r>
              <a:rPr lang="de-CH" sz="2800" dirty="0">
                <a:latin typeface="Abadi" panose="020B0604020104020204" pitchFamily="34" charset="0"/>
              </a:rPr>
              <a:t>Category: ANTICARDÍACOS </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4" name="Title 1">
            <a:extLst>
              <a:ext uri="{FF2B5EF4-FFF2-40B4-BE49-F238E27FC236}">
                <a16:creationId xmlns:a16="http://schemas.microsoft.com/office/drawing/2014/main" id="{CCE1A38D-B15D-44B8-8B16-ADBCF0FB153A}"/>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40-60</a:t>
            </a:r>
          </a:p>
          <a:p>
            <a:pPr>
              <a:lnSpc>
                <a:spcPct val="110000"/>
              </a:lnSpc>
            </a:pPr>
            <a:r>
              <a:rPr lang="de-CH" sz="2000" dirty="0" err="1">
                <a:latin typeface="Abadi" panose="020B0604020104020204" pitchFamily="34" charset="0"/>
              </a:rPr>
              <a:t>Marzo</a:t>
            </a:r>
            <a:r>
              <a:rPr lang="de-CH" sz="2000" dirty="0">
                <a:latin typeface="Abadi" panose="020B0604020104020204" pitchFamily="34" charset="0"/>
              </a:rPr>
              <a:t> 2024 </a:t>
            </a:r>
          </a:p>
        </p:txBody>
      </p:sp>
      <p:pic>
        <p:nvPicPr>
          <p:cNvPr id="1026" name="Picture 2" descr="Vector de iconos de personas. Icono: vector de stock (libre de regalías)  1707822124 | Shutterstock">
            <a:extLst>
              <a:ext uri="{FF2B5EF4-FFF2-40B4-BE49-F238E27FC236}">
                <a16:creationId xmlns:a16="http://schemas.microsoft.com/office/drawing/2014/main" id="{FEEED1DF-8648-4950-89EB-7A9954C08F6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27533FF8-4632-48D4-ADB0-357699504C4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4562154" y="684449"/>
            <a:ext cx="0" cy="292367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3608125"/>
            <a:ext cx="12370377" cy="0"/>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23" name="Rectangle: Rounded Corners 22">
            <a:extLst>
              <a:ext uri="{FF2B5EF4-FFF2-40B4-BE49-F238E27FC236}">
                <a16:creationId xmlns:a16="http://schemas.microsoft.com/office/drawing/2014/main" id="{56592C3A-4914-420B-9823-54E1CEF44AEF}"/>
              </a:ext>
            </a:extLst>
          </p:cNvPr>
          <p:cNvSpPr/>
          <p:nvPr/>
        </p:nvSpPr>
        <p:spPr>
          <a:xfrm>
            <a:off x="5817753" y="826636"/>
            <a:ext cx="146260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32" name="TextBox 31">
            <a:extLst>
              <a:ext uri="{FF2B5EF4-FFF2-40B4-BE49-F238E27FC236}">
                <a16:creationId xmlns:a16="http://schemas.microsoft.com/office/drawing/2014/main" id="{9483B254-E4F6-40A3-9B23-E4A24DF0AC0D}"/>
              </a:ext>
            </a:extLst>
          </p:cNvPr>
          <p:cNvSpPr txBox="1"/>
          <p:nvPr/>
        </p:nvSpPr>
        <p:spPr>
          <a:xfrm>
            <a:off x="817038" y="3663238"/>
            <a:ext cx="2981623" cy="307777"/>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400" dirty="0"/>
              <a:t>NEW CREATIVES</a:t>
            </a:r>
          </a:p>
        </p:txBody>
      </p:sp>
      <p:sp>
        <p:nvSpPr>
          <p:cNvPr id="33" name="TextBox 32">
            <a:extLst>
              <a:ext uri="{FF2B5EF4-FFF2-40B4-BE49-F238E27FC236}">
                <a16:creationId xmlns:a16="http://schemas.microsoft.com/office/drawing/2014/main" id="{D9D43246-8B24-4048-847D-87FACD838830}"/>
              </a:ext>
            </a:extLst>
          </p:cNvPr>
          <p:cNvSpPr txBox="1"/>
          <p:nvPr/>
        </p:nvSpPr>
        <p:spPr>
          <a:xfrm>
            <a:off x="5441913" y="3663237"/>
            <a:ext cx="2981623" cy="307777"/>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400" dirty="0"/>
              <a:t>TOP CREATIVES</a:t>
            </a:r>
          </a:p>
        </p:txBody>
      </p:sp>
      <p:sp>
        <p:nvSpPr>
          <p:cNvPr id="49" name="TextBox 48">
            <a:extLst>
              <a:ext uri="{FF2B5EF4-FFF2-40B4-BE49-F238E27FC236}">
                <a16:creationId xmlns:a16="http://schemas.microsoft.com/office/drawing/2014/main" id="{EE699863-3FD2-4A09-B169-473C440A7F79}"/>
              </a:ext>
            </a:extLst>
          </p:cNvPr>
          <p:cNvSpPr txBox="1"/>
          <p:nvPr/>
        </p:nvSpPr>
        <p:spPr>
          <a:xfrm>
            <a:off x="4922273" y="5729304"/>
            <a:ext cx="1917127" cy="246221"/>
          </a:xfrm>
          <a:prstGeom prst="rect">
            <a:avLst/>
          </a:prstGeom>
          <a:noFill/>
        </p:spPr>
        <p:txBody>
          <a:bodyPr wrap="square" rtlCol="0">
            <a:spAutoFit/>
          </a:bodyPr>
          <a:lstStyle/>
          <a:p>
            <a:pPr algn="ctr"/>
            <a:r>
              <a:rPr lang="es-MX" sz="1000" b="1" dirty="0">
                <a:latin typeface="Abadi" panose="020B0604020104020204" pitchFamily="34" charset="0"/>
              </a:rPr>
              <a:t>Cardio Delor</a:t>
            </a:r>
            <a:r>
              <a:rPr lang="es-MX" sz="1000" dirty="0">
                <a:latin typeface="Abadi" panose="020B0604020104020204" pitchFamily="34" charset="0"/>
              </a:rPr>
              <a:t> – Para mi mamá</a:t>
            </a:r>
          </a:p>
        </p:txBody>
      </p:sp>
      <p:cxnSp>
        <p:nvCxnSpPr>
          <p:cNvPr id="59" name="Straight Connector 58">
            <a:extLst>
              <a:ext uri="{FF2B5EF4-FFF2-40B4-BE49-F238E27FC236}">
                <a16:creationId xmlns:a16="http://schemas.microsoft.com/office/drawing/2014/main" id="{B61D8F93-DC41-4187-9DDC-CAF216947808}"/>
              </a:ext>
            </a:extLst>
          </p:cNvPr>
          <p:cNvCxnSpPr>
            <a:cxnSpLocks/>
          </p:cNvCxnSpPr>
          <p:nvPr/>
        </p:nvCxnSpPr>
        <p:spPr>
          <a:xfrm>
            <a:off x="4553687"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F7B3C51B-B8A4-4BA3-B6F8-D38845A5B52C}"/>
              </a:ext>
            </a:extLst>
          </p:cNvPr>
          <p:cNvCxnSpPr>
            <a:cxnSpLocks/>
          </p:cNvCxnSpPr>
          <p:nvPr/>
        </p:nvCxnSpPr>
        <p:spPr>
          <a:xfrm>
            <a:off x="9315795"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61" name="TextBox 60">
            <a:extLst>
              <a:ext uri="{FF2B5EF4-FFF2-40B4-BE49-F238E27FC236}">
                <a16:creationId xmlns:a16="http://schemas.microsoft.com/office/drawing/2014/main" id="{C125F62A-9C20-4B7B-9329-07AF495224FD}"/>
              </a:ext>
            </a:extLst>
          </p:cNvPr>
          <p:cNvSpPr txBox="1"/>
          <p:nvPr/>
        </p:nvSpPr>
        <p:spPr>
          <a:xfrm>
            <a:off x="9360099" y="3634864"/>
            <a:ext cx="2831103" cy="3416320"/>
          </a:xfrm>
          <a:prstGeom prst="rect">
            <a:avLst/>
          </a:prstGeom>
          <a:noFill/>
        </p:spPr>
        <p:txBody>
          <a:bodyPr wrap="square" rtlCol="0">
            <a:spAutoFit/>
          </a:bodyPr>
          <a:lstStyle/>
          <a:p>
            <a:r>
              <a:rPr lang="es-MX" sz="1200" dirty="0">
                <a:latin typeface="Abadi" panose="020B0604020104020204" pitchFamily="34" charset="0"/>
              </a:rPr>
              <a:t>Aprendizajes: </a:t>
            </a:r>
          </a:p>
          <a:p>
            <a:pPr algn="l"/>
            <a:r>
              <a:rPr lang="es-HN" sz="1200" dirty="0">
                <a:solidFill>
                  <a:srgbClr val="0D0D0D"/>
                </a:solidFill>
                <a:latin typeface="Söhne"/>
              </a:rPr>
              <a:t>En los primeros dos meses del </a:t>
            </a:r>
            <a:r>
              <a:rPr lang="es-HN" sz="1200" b="0" i="0" dirty="0">
                <a:solidFill>
                  <a:srgbClr val="0D0D0D"/>
                </a:solidFill>
                <a:effectLst/>
                <a:latin typeface="Söhne"/>
              </a:rPr>
              <a:t> año, se acivan las 3 marcas mas fuertes de la categoría</a:t>
            </a:r>
            <a:r>
              <a:rPr lang="es-HN" sz="1200" dirty="0">
                <a:solidFill>
                  <a:srgbClr val="0D0D0D"/>
                </a:solidFill>
                <a:latin typeface="Söhne"/>
              </a:rPr>
              <a:t>, sin embargo para marzo, solo Cardio Delor mantiene actividad.</a:t>
            </a:r>
          </a:p>
          <a:p>
            <a:pPr algn="l"/>
            <a:r>
              <a:rPr lang="es-HN" sz="1200" b="0" i="0" dirty="0">
                <a:solidFill>
                  <a:srgbClr val="0D0D0D"/>
                </a:solidFill>
                <a:effectLst/>
                <a:latin typeface="Söhne"/>
              </a:rPr>
              <a:t>Cardio Delor encabeza con el </a:t>
            </a:r>
            <a:r>
              <a:rPr lang="es-HN" sz="1200" dirty="0">
                <a:solidFill>
                  <a:srgbClr val="0D0D0D"/>
                </a:solidFill>
                <a:latin typeface="Söhne"/>
              </a:rPr>
              <a:t>50</a:t>
            </a:r>
            <a:r>
              <a:rPr lang="es-HN" sz="1200" b="0" i="0" dirty="0">
                <a:solidFill>
                  <a:srgbClr val="0D0D0D"/>
                </a:solidFill>
                <a:effectLst/>
                <a:latin typeface="Söhne"/>
              </a:rPr>
              <a:t>% del Índice de SOI.</a:t>
            </a:r>
          </a:p>
          <a:p>
            <a:pPr algn="l"/>
            <a:r>
              <a:rPr lang="es-HN" sz="1200" b="0" i="0" dirty="0">
                <a:solidFill>
                  <a:srgbClr val="0D0D0D"/>
                </a:solidFill>
                <a:effectLst/>
                <a:latin typeface="Söhne"/>
              </a:rPr>
              <a:t>Por otro lado, CardioAspirina se ubica en la 2da posición en el SOI y SOV, focalizándose en espacios de noticias y patrocinando secciones, con un COE de 2.17.</a:t>
            </a:r>
          </a:p>
          <a:p>
            <a:pPr algn="l"/>
            <a:r>
              <a:rPr lang="es-HN" sz="1200" b="0" i="0" dirty="0">
                <a:solidFill>
                  <a:srgbClr val="0D0D0D"/>
                </a:solidFill>
                <a:effectLst/>
                <a:latin typeface="Söhne"/>
              </a:rPr>
              <a:t>En cuanto a la distribución de espacios, Delor muestra una selección más variada en el canal VTV, pero no es efectiva, su COE es de 0.62.</a:t>
            </a:r>
          </a:p>
          <a:p>
            <a:r>
              <a:rPr lang="es-MX" sz="1200" dirty="0">
                <a:latin typeface="Abadi" panose="020B0604020104020204" pitchFamily="34" charset="0"/>
              </a:rPr>
              <a:t>.</a:t>
            </a:r>
          </a:p>
          <a:p>
            <a:endParaRPr lang="es-MX" sz="1200" dirty="0">
              <a:latin typeface="Abadi" panose="020B0604020104020204" pitchFamily="34" charset="0"/>
            </a:endParaRPr>
          </a:p>
        </p:txBody>
      </p:sp>
      <p:cxnSp>
        <p:nvCxnSpPr>
          <p:cNvPr id="64" name="Straight Connector 63">
            <a:extLst>
              <a:ext uri="{FF2B5EF4-FFF2-40B4-BE49-F238E27FC236}">
                <a16:creationId xmlns:a16="http://schemas.microsoft.com/office/drawing/2014/main" id="{91AB5A22-D25F-4A53-8305-C43193081AA7}"/>
              </a:ext>
            </a:extLst>
          </p:cNvPr>
          <p:cNvCxnSpPr>
            <a:cxnSpLocks/>
          </p:cNvCxnSpPr>
          <p:nvPr/>
        </p:nvCxnSpPr>
        <p:spPr>
          <a:xfrm>
            <a:off x="8719463" y="-194425"/>
            <a:ext cx="0" cy="3809329"/>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65" name="Chart 64">
            <a:extLst>
              <a:ext uri="{FF2B5EF4-FFF2-40B4-BE49-F238E27FC236}">
                <a16:creationId xmlns:a16="http://schemas.microsoft.com/office/drawing/2014/main" id="{F99528B7-E46E-4001-AE6D-7F23D6E80072}"/>
              </a:ext>
            </a:extLst>
          </p:cNvPr>
          <p:cNvGraphicFramePr/>
          <p:nvPr>
            <p:extLst>
              <p:ext uri="{D42A27DB-BD31-4B8C-83A1-F6EECF244321}">
                <p14:modId xmlns:p14="http://schemas.microsoft.com/office/powerpoint/2010/main" val="628037165"/>
              </p:ext>
            </p:extLst>
          </p:nvPr>
        </p:nvGraphicFramePr>
        <p:xfrm>
          <a:off x="8741231" y="728089"/>
          <a:ext cx="3450769" cy="279096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8" name="Chart 26">
            <a:extLst>
              <a:ext uri="{FF2B5EF4-FFF2-40B4-BE49-F238E27FC236}">
                <a16:creationId xmlns:a16="http://schemas.microsoft.com/office/drawing/2014/main" id="{2A791AC6-E953-FC48-B96D-327F850B3158}"/>
              </a:ext>
            </a:extLst>
          </p:cNvPr>
          <p:cNvGraphicFramePr/>
          <p:nvPr>
            <p:extLst>
              <p:ext uri="{D42A27DB-BD31-4B8C-83A1-F6EECF244321}">
                <p14:modId xmlns:p14="http://schemas.microsoft.com/office/powerpoint/2010/main" val="2315138499"/>
              </p:ext>
            </p:extLst>
          </p:nvPr>
        </p:nvGraphicFramePr>
        <p:xfrm>
          <a:off x="4664757" y="728090"/>
          <a:ext cx="3694720" cy="2721778"/>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7" name="Tabla 10">
            <a:extLst>
              <a:ext uri="{FF2B5EF4-FFF2-40B4-BE49-F238E27FC236}">
                <a16:creationId xmlns:a16="http://schemas.microsoft.com/office/drawing/2014/main" id="{35FE368D-64FA-6A4A-B841-C06FD52E0AD2}"/>
              </a:ext>
            </a:extLst>
          </p:cNvPr>
          <p:cNvGraphicFramePr>
            <a:graphicFrameLocks noGrp="1"/>
          </p:cNvGraphicFramePr>
          <p:nvPr>
            <p:extLst>
              <p:ext uri="{D42A27DB-BD31-4B8C-83A1-F6EECF244321}">
                <p14:modId xmlns:p14="http://schemas.microsoft.com/office/powerpoint/2010/main" val="1685905133"/>
              </p:ext>
            </p:extLst>
          </p:nvPr>
        </p:nvGraphicFramePr>
        <p:xfrm>
          <a:off x="3582341" y="822360"/>
          <a:ext cx="919930" cy="2408113"/>
        </p:xfrm>
        <a:graphic>
          <a:graphicData uri="http://schemas.openxmlformats.org/drawingml/2006/table">
            <a:tbl>
              <a:tblPr firstRow="1" bandRow="1">
                <a:tableStyleId>{17292A2E-F333-43FB-9621-5CBBE7FDCDCB}</a:tableStyleId>
              </a:tblPr>
              <a:tblGrid>
                <a:gridCol w="526363">
                  <a:extLst>
                    <a:ext uri="{9D8B030D-6E8A-4147-A177-3AD203B41FA5}">
                      <a16:colId xmlns:a16="http://schemas.microsoft.com/office/drawing/2014/main" val="3008694403"/>
                    </a:ext>
                  </a:extLst>
                </a:gridCol>
                <a:gridCol w="393567">
                  <a:extLst>
                    <a:ext uri="{9D8B030D-6E8A-4147-A177-3AD203B41FA5}">
                      <a16:colId xmlns:a16="http://schemas.microsoft.com/office/drawing/2014/main" val="2005018064"/>
                    </a:ext>
                  </a:extLst>
                </a:gridCol>
              </a:tblGrid>
              <a:tr h="355744">
                <a:tc>
                  <a:txBody>
                    <a:bodyPr/>
                    <a:lstStyle/>
                    <a:p>
                      <a:pPr algn="ctr"/>
                      <a:r>
                        <a:rPr lang="es-HN" sz="1000" dirty="0">
                          <a:solidFill>
                            <a:schemeClr val="tx1"/>
                          </a:solidFill>
                          <a:latin typeface="Abadi MT Condensed Light" panose="020B0306030101010103" pitchFamily="34" charset="77"/>
                        </a:rPr>
                        <a:t>Grp’s</a:t>
                      </a:r>
                    </a:p>
                  </a:txBody>
                  <a:tcPr anchor="ctr">
                    <a:solidFill>
                      <a:schemeClr val="accent4">
                        <a:lumMod val="40000"/>
                        <a:lumOff val="60000"/>
                      </a:schemeClr>
                    </a:solidFill>
                  </a:tcPr>
                </a:tc>
                <a:tc>
                  <a:txBody>
                    <a:bodyPr/>
                    <a:lstStyle/>
                    <a:p>
                      <a:pPr algn="ctr"/>
                      <a:r>
                        <a:rPr lang="es-HN" sz="1000" dirty="0">
                          <a:solidFill>
                            <a:schemeClr val="tx1"/>
                          </a:solidFill>
                          <a:latin typeface="Abadi MT Condensed Light" panose="020B0306030101010103" pitchFamily="34" charset="77"/>
                        </a:rPr>
                        <a:t>SOV</a:t>
                      </a:r>
                    </a:p>
                  </a:txBody>
                  <a:tcPr anchor="ctr">
                    <a:solidFill>
                      <a:schemeClr val="accent4">
                        <a:lumMod val="40000"/>
                        <a:lumOff val="60000"/>
                      </a:schemeClr>
                    </a:solidFill>
                  </a:tcPr>
                </a:tc>
                <a:extLst>
                  <a:ext uri="{0D108BD9-81ED-4DB2-BD59-A6C34878D82A}">
                    <a16:rowId xmlns:a16="http://schemas.microsoft.com/office/drawing/2014/main" val="534843301"/>
                  </a:ext>
                </a:extLst>
              </a:tr>
              <a:tr h="684123">
                <a:tc>
                  <a:txBody>
                    <a:bodyPr/>
                    <a:lstStyle/>
                    <a:p>
                      <a:pPr algn="ctr"/>
                      <a:r>
                        <a:rPr lang="es-HN" sz="1000" dirty="0">
                          <a:latin typeface="Abadi MT Condensed Light" panose="020B0306030101010103" pitchFamily="34" charset="77"/>
                        </a:rPr>
                        <a:t>1,271</a:t>
                      </a:r>
                    </a:p>
                  </a:txBody>
                  <a:tcPr anchor="ctr"/>
                </a:tc>
                <a:tc>
                  <a:txBody>
                    <a:bodyPr/>
                    <a:lstStyle/>
                    <a:p>
                      <a:pPr algn="ctr"/>
                      <a:r>
                        <a:rPr lang="es-HN" sz="1000" dirty="0">
                          <a:latin typeface="Abadi MT Condensed Light" panose="020B0306030101010103" pitchFamily="34" charset="77"/>
                        </a:rPr>
                        <a:t>43%</a:t>
                      </a:r>
                    </a:p>
                  </a:txBody>
                  <a:tcPr anchor="ctr"/>
                </a:tc>
                <a:extLst>
                  <a:ext uri="{0D108BD9-81ED-4DB2-BD59-A6C34878D82A}">
                    <a16:rowId xmlns:a16="http://schemas.microsoft.com/office/drawing/2014/main" val="1414059227"/>
                  </a:ext>
                </a:extLst>
              </a:tr>
              <a:tr h="684123">
                <a:tc>
                  <a:txBody>
                    <a:bodyPr/>
                    <a:lstStyle/>
                    <a:p>
                      <a:pPr algn="ctr"/>
                      <a:r>
                        <a:rPr lang="es-HN" sz="1000" dirty="0">
                          <a:latin typeface="Abadi MT Condensed Light" panose="020B0306030101010103" pitchFamily="34" charset="77"/>
                        </a:rPr>
                        <a:t>1,147</a:t>
                      </a:r>
                    </a:p>
                  </a:txBody>
                  <a:tcPr anchor="ctr"/>
                </a:tc>
                <a:tc>
                  <a:txBody>
                    <a:bodyPr/>
                    <a:lstStyle/>
                    <a:p>
                      <a:pPr algn="ctr"/>
                      <a:r>
                        <a:rPr lang="es-HN" sz="1000" dirty="0">
                          <a:latin typeface="Abadi MT Condensed Light" panose="020B0306030101010103" pitchFamily="34" charset="77"/>
                        </a:rPr>
                        <a:t>39%</a:t>
                      </a:r>
                    </a:p>
                  </a:txBody>
                  <a:tcPr anchor="ctr"/>
                </a:tc>
                <a:extLst>
                  <a:ext uri="{0D108BD9-81ED-4DB2-BD59-A6C34878D82A}">
                    <a16:rowId xmlns:a16="http://schemas.microsoft.com/office/drawing/2014/main" val="1908031915"/>
                  </a:ext>
                </a:extLst>
              </a:tr>
              <a:tr h="684123">
                <a:tc>
                  <a:txBody>
                    <a:bodyPr/>
                    <a:lstStyle/>
                    <a:p>
                      <a:pPr algn="ctr"/>
                      <a:r>
                        <a:rPr lang="es-HN" sz="1000" dirty="0">
                          <a:latin typeface="Abadi MT Condensed Light" panose="020B0306030101010103" pitchFamily="34" charset="77"/>
                        </a:rPr>
                        <a:t>558</a:t>
                      </a:r>
                    </a:p>
                  </a:txBody>
                  <a:tcPr anchor="ctr"/>
                </a:tc>
                <a:tc>
                  <a:txBody>
                    <a:bodyPr/>
                    <a:lstStyle/>
                    <a:p>
                      <a:pPr algn="ctr"/>
                      <a:r>
                        <a:rPr lang="es-HN" sz="1000" dirty="0">
                          <a:latin typeface="Abadi MT Condensed Light" panose="020B0306030101010103" pitchFamily="34" charset="77"/>
                        </a:rPr>
                        <a:t>19%</a:t>
                      </a:r>
                    </a:p>
                  </a:txBody>
                  <a:tcPr anchor="ctr"/>
                </a:tc>
                <a:extLst>
                  <a:ext uri="{0D108BD9-81ED-4DB2-BD59-A6C34878D82A}">
                    <a16:rowId xmlns:a16="http://schemas.microsoft.com/office/drawing/2014/main" val="282101016"/>
                  </a:ext>
                </a:extLst>
              </a:tr>
            </a:tbl>
          </a:graphicData>
        </a:graphic>
      </p:graphicFrame>
      <p:pic>
        <p:nvPicPr>
          <p:cNvPr id="8" name="50406320255160000-1922-1952.mp4" descr="50406320255160000-1922-1952.mp4">
            <a:hlinkClick r:id="" action="ppaction://media"/>
            <a:extLst>
              <a:ext uri="{FF2B5EF4-FFF2-40B4-BE49-F238E27FC236}">
                <a16:creationId xmlns:a16="http://schemas.microsoft.com/office/drawing/2014/main" id="{9A297D4A-7EF2-484B-A65F-A8BE0988FA44}"/>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4964624" y="4502698"/>
            <a:ext cx="1886809" cy="1234746"/>
          </a:xfrm>
          <a:prstGeom prst="rect">
            <a:avLst/>
          </a:prstGeom>
        </p:spPr>
      </p:pic>
      <p:graphicFrame>
        <p:nvGraphicFramePr>
          <p:cNvPr id="45" name="Tabla 12">
            <a:extLst>
              <a:ext uri="{FF2B5EF4-FFF2-40B4-BE49-F238E27FC236}">
                <a16:creationId xmlns:a16="http://schemas.microsoft.com/office/drawing/2014/main" id="{CD407867-F02B-684C-B1FF-46AC81135CA3}"/>
              </a:ext>
            </a:extLst>
          </p:cNvPr>
          <p:cNvGraphicFramePr>
            <a:graphicFrameLocks noGrp="1"/>
          </p:cNvGraphicFramePr>
          <p:nvPr>
            <p:extLst>
              <p:ext uri="{D42A27DB-BD31-4B8C-83A1-F6EECF244321}">
                <p14:modId xmlns:p14="http://schemas.microsoft.com/office/powerpoint/2010/main" val="3172145414"/>
              </p:ext>
            </p:extLst>
          </p:nvPr>
        </p:nvGraphicFramePr>
        <p:xfrm>
          <a:off x="1538711" y="3230473"/>
          <a:ext cx="1765419" cy="243840"/>
        </p:xfrm>
        <a:graphic>
          <a:graphicData uri="http://schemas.openxmlformats.org/drawingml/2006/table">
            <a:tbl>
              <a:tblPr firstRow="1" bandRow="1">
                <a:tableStyleId>{5C22544A-7EE6-4342-B048-85BDC9FD1C3A}</a:tableStyleId>
              </a:tblPr>
              <a:tblGrid>
                <a:gridCol w="651690">
                  <a:extLst>
                    <a:ext uri="{9D8B030D-6E8A-4147-A177-3AD203B41FA5}">
                      <a16:colId xmlns:a16="http://schemas.microsoft.com/office/drawing/2014/main" val="4117187888"/>
                    </a:ext>
                  </a:extLst>
                </a:gridCol>
                <a:gridCol w="537692">
                  <a:extLst>
                    <a:ext uri="{9D8B030D-6E8A-4147-A177-3AD203B41FA5}">
                      <a16:colId xmlns:a16="http://schemas.microsoft.com/office/drawing/2014/main" val="83658708"/>
                    </a:ext>
                  </a:extLst>
                </a:gridCol>
                <a:gridCol w="576037">
                  <a:extLst>
                    <a:ext uri="{9D8B030D-6E8A-4147-A177-3AD203B41FA5}">
                      <a16:colId xmlns:a16="http://schemas.microsoft.com/office/drawing/2014/main" val="3392065062"/>
                    </a:ext>
                  </a:extLst>
                </a:gridCol>
              </a:tblGrid>
              <a:tr h="0">
                <a:tc>
                  <a:txBody>
                    <a:bodyPr/>
                    <a:lstStyle/>
                    <a:p>
                      <a:pPr algn="ctr"/>
                      <a:r>
                        <a:rPr lang="es-HN" sz="1000" b="0" dirty="0">
                          <a:solidFill>
                            <a:schemeClr val="tx1"/>
                          </a:solidFill>
                          <a:latin typeface="Abadi MT Condensed Light" panose="020B0306030101010103" pitchFamily="34" charset="77"/>
                        </a:rPr>
                        <a:t>27%</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33%</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40%</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46" name="Tabla 12">
            <a:extLst>
              <a:ext uri="{FF2B5EF4-FFF2-40B4-BE49-F238E27FC236}">
                <a16:creationId xmlns:a16="http://schemas.microsoft.com/office/drawing/2014/main" id="{ABD8A756-20EC-C548-B79B-E3A26ACC1965}"/>
              </a:ext>
            </a:extLst>
          </p:cNvPr>
          <p:cNvGraphicFramePr>
            <a:graphicFrameLocks noGrp="1"/>
          </p:cNvGraphicFramePr>
          <p:nvPr>
            <p:extLst>
              <p:ext uri="{D42A27DB-BD31-4B8C-83A1-F6EECF244321}">
                <p14:modId xmlns:p14="http://schemas.microsoft.com/office/powerpoint/2010/main" val="1215395454"/>
              </p:ext>
            </p:extLst>
          </p:nvPr>
        </p:nvGraphicFramePr>
        <p:xfrm>
          <a:off x="4849651" y="3327948"/>
          <a:ext cx="3412960" cy="243840"/>
        </p:xfrm>
        <a:graphic>
          <a:graphicData uri="http://schemas.openxmlformats.org/drawingml/2006/table">
            <a:tbl>
              <a:tblPr firstRow="1" bandRow="1">
                <a:tableStyleId>{5C22544A-7EE6-4342-B048-85BDC9FD1C3A}</a:tableStyleId>
              </a:tblPr>
              <a:tblGrid>
                <a:gridCol w="682592">
                  <a:extLst>
                    <a:ext uri="{9D8B030D-6E8A-4147-A177-3AD203B41FA5}">
                      <a16:colId xmlns:a16="http://schemas.microsoft.com/office/drawing/2014/main" val="4117187888"/>
                    </a:ext>
                  </a:extLst>
                </a:gridCol>
                <a:gridCol w="682592">
                  <a:extLst>
                    <a:ext uri="{9D8B030D-6E8A-4147-A177-3AD203B41FA5}">
                      <a16:colId xmlns:a16="http://schemas.microsoft.com/office/drawing/2014/main" val="83658708"/>
                    </a:ext>
                  </a:extLst>
                </a:gridCol>
                <a:gridCol w="682592">
                  <a:extLst>
                    <a:ext uri="{9D8B030D-6E8A-4147-A177-3AD203B41FA5}">
                      <a16:colId xmlns:a16="http://schemas.microsoft.com/office/drawing/2014/main" val="2289583996"/>
                    </a:ext>
                  </a:extLst>
                </a:gridCol>
                <a:gridCol w="682592">
                  <a:extLst>
                    <a:ext uri="{9D8B030D-6E8A-4147-A177-3AD203B41FA5}">
                      <a16:colId xmlns:a16="http://schemas.microsoft.com/office/drawing/2014/main" val="3810254947"/>
                    </a:ext>
                  </a:extLst>
                </a:gridCol>
                <a:gridCol w="682592">
                  <a:extLst>
                    <a:ext uri="{9D8B030D-6E8A-4147-A177-3AD203B41FA5}">
                      <a16:colId xmlns:a16="http://schemas.microsoft.com/office/drawing/2014/main" val="1680873913"/>
                    </a:ext>
                  </a:extLst>
                </a:gridCol>
              </a:tblGrid>
              <a:tr h="182636">
                <a:tc>
                  <a:txBody>
                    <a:bodyPr/>
                    <a:lstStyle/>
                    <a:p>
                      <a:pPr algn="ctr"/>
                      <a:r>
                        <a:rPr lang="es-HN" sz="1000" b="0" dirty="0">
                          <a:solidFill>
                            <a:schemeClr val="tx1"/>
                          </a:solidFill>
                          <a:latin typeface="Abadi MT Condensed Light" panose="020B0306030101010103" pitchFamily="34" charset="77"/>
                        </a:rPr>
                        <a:t>63%</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1%</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12%</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12%</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12%</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47" name="Tabla 12">
            <a:extLst>
              <a:ext uri="{FF2B5EF4-FFF2-40B4-BE49-F238E27FC236}">
                <a16:creationId xmlns:a16="http://schemas.microsoft.com/office/drawing/2014/main" id="{FCD9E74D-BF1D-8749-8778-E687B206FC53}"/>
              </a:ext>
            </a:extLst>
          </p:cNvPr>
          <p:cNvGraphicFramePr>
            <a:graphicFrameLocks noGrp="1"/>
          </p:cNvGraphicFramePr>
          <p:nvPr>
            <p:extLst>
              <p:ext uri="{D42A27DB-BD31-4B8C-83A1-F6EECF244321}">
                <p14:modId xmlns:p14="http://schemas.microsoft.com/office/powerpoint/2010/main" val="3560054028"/>
              </p:ext>
            </p:extLst>
          </p:nvPr>
        </p:nvGraphicFramePr>
        <p:xfrm>
          <a:off x="9530579" y="3341079"/>
          <a:ext cx="1769752" cy="273824"/>
        </p:xfrm>
        <a:graphic>
          <a:graphicData uri="http://schemas.openxmlformats.org/drawingml/2006/table">
            <a:tbl>
              <a:tblPr firstRow="1" bandRow="1">
                <a:tableStyleId>{5C22544A-7EE6-4342-B048-85BDC9FD1C3A}</a:tableStyleId>
              </a:tblPr>
              <a:tblGrid>
                <a:gridCol w="442438">
                  <a:extLst>
                    <a:ext uri="{9D8B030D-6E8A-4147-A177-3AD203B41FA5}">
                      <a16:colId xmlns:a16="http://schemas.microsoft.com/office/drawing/2014/main" val="4117187888"/>
                    </a:ext>
                  </a:extLst>
                </a:gridCol>
                <a:gridCol w="442438">
                  <a:extLst>
                    <a:ext uri="{9D8B030D-6E8A-4147-A177-3AD203B41FA5}">
                      <a16:colId xmlns:a16="http://schemas.microsoft.com/office/drawing/2014/main" val="83658708"/>
                    </a:ext>
                  </a:extLst>
                </a:gridCol>
                <a:gridCol w="442438">
                  <a:extLst>
                    <a:ext uri="{9D8B030D-6E8A-4147-A177-3AD203B41FA5}">
                      <a16:colId xmlns:a16="http://schemas.microsoft.com/office/drawing/2014/main" val="4013136106"/>
                    </a:ext>
                  </a:extLst>
                </a:gridCol>
                <a:gridCol w="442438">
                  <a:extLst>
                    <a:ext uri="{9D8B030D-6E8A-4147-A177-3AD203B41FA5}">
                      <a16:colId xmlns:a16="http://schemas.microsoft.com/office/drawing/2014/main" val="3810254947"/>
                    </a:ext>
                  </a:extLst>
                </a:gridCol>
              </a:tblGrid>
              <a:tr h="273824">
                <a:tc>
                  <a:txBody>
                    <a:bodyPr/>
                    <a:lstStyle/>
                    <a:p>
                      <a:pPr algn="ctr"/>
                      <a:r>
                        <a:rPr lang="es-HN" sz="1000" b="0" dirty="0">
                          <a:solidFill>
                            <a:schemeClr val="tx1"/>
                          </a:solidFill>
                          <a:latin typeface="Abadi MT Condensed Light" panose="020B0306030101010103" pitchFamily="34" charset="77"/>
                        </a:rPr>
                        <a:t>5%</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1%</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18%</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76%</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pic>
        <p:nvPicPr>
          <p:cNvPr id="3" name="50406524039080000-1148-1176.mp4" descr="50406524039080000-1148-1176.mp4">
            <a:hlinkClick r:id="" action="ppaction://media"/>
            <a:extLst>
              <a:ext uri="{FF2B5EF4-FFF2-40B4-BE49-F238E27FC236}">
                <a16:creationId xmlns:a16="http://schemas.microsoft.com/office/drawing/2014/main" id="{88DC9F6C-959F-AE42-907E-11C10EBAADCF}"/>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7066219" y="4502698"/>
            <a:ext cx="1917126" cy="1234747"/>
          </a:xfrm>
          <a:prstGeom prst="rect">
            <a:avLst/>
          </a:prstGeom>
        </p:spPr>
      </p:pic>
      <p:sp>
        <p:nvSpPr>
          <p:cNvPr id="30" name="TextBox 48">
            <a:extLst>
              <a:ext uri="{FF2B5EF4-FFF2-40B4-BE49-F238E27FC236}">
                <a16:creationId xmlns:a16="http://schemas.microsoft.com/office/drawing/2014/main" id="{42196B3D-CEDA-9749-B259-38B96442D07F}"/>
              </a:ext>
            </a:extLst>
          </p:cNvPr>
          <p:cNvSpPr txBox="1"/>
          <p:nvPr/>
        </p:nvSpPr>
        <p:spPr>
          <a:xfrm>
            <a:off x="7011055" y="5737445"/>
            <a:ext cx="1917127" cy="246221"/>
          </a:xfrm>
          <a:prstGeom prst="rect">
            <a:avLst/>
          </a:prstGeom>
          <a:noFill/>
        </p:spPr>
        <p:txBody>
          <a:bodyPr wrap="square" rtlCol="0">
            <a:spAutoFit/>
          </a:bodyPr>
          <a:lstStyle/>
          <a:p>
            <a:pPr algn="ctr"/>
            <a:r>
              <a:rPr lang="es-MX" sz="1000" b="1" dirty="0">
                <a:latin typeface="Abadi" panose="020B0604020104020204" pitchFamily="34" charset="0"/>
              </a:rPr>
              <a:t>Cardio Vital </a:t>
            </a:r>
            <a:r>
              <a:rPr lang="es-MX" sz="1000" dirty="0">
                <a:latin typeface="Abadi" panose="020B0604020104020204" pitchFamily="34" charset="0"/>
              </a:rPr>
              <a:t> – Uno, uno dos</a:t>
            </a:r>
          </a:p>
        </p:txBody>
      </p:sp>
    </p:spTree>
    <p:extLst>
      <p:ext uri="{BB962C8B-B14F-4D97-AF65-F5344CB8AC3E}">
        <p14:creationId xmlns:p14="http://schemas.microsoft.com/office/powerpoint/2010/main" val="3908340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extLst>
    <p:ext uri="{6950BFC3-D8DA-4A85-94F7-54DA5524770B}">
      <p188:commentRel xmlns:p188="http://schemas.microsoft.com/office/powerpoint/2018/8/main" r:id="rId7"/>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70408" y="0"/>
            <a:ext cx="6615388" cy="864000"/>
          </a:xfrm>
        </p:spPr>
        <p:txBody>
          <a:bodyPr>
            <a:normAutofit/>
          </a:bodyPr>
          <a:lstStyle/>
          <a:p>
            <a:r>
              <a:rPr lang="de-CH" sz="2800" dirty="0">
                <a:latin typeface="Abadi" panose="020B0604020104020204" pitchFamily="34" charset="0"/>
              </a:rPr>
              <a:t>Category: ANTICARDÍACOS</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31" name="Rectangle: Rounded Corners 30">
            <a:extLst>
              <a:ext uri="{FF2B5EF4-FFF2-40B4-BE49-F238E27FC236}">
                <a16:creationId xmlns:a16="http://schemas.microsoft.com/office/drawing/2014/main" id="{BCE2A666-5A11-4E16-A61A-50F8F6DB60B1}"/>
              </a:ext>
            </a:extLst>
          </p:cNvPr>
          <p:cNvSpPr/>
          <p:nvPr/>
        </p:nvSpPr>
        <p:spPr>
          <a:xfrm>
            <a:off x="5333214" y="607962"/>
            <a:ext cx="1608866" cy="2259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2" name="TextBox 61">
            <a:extLst>
              <a:ext uri="{FF2B5EF4-FFF2-40B4-BE49-F238E27FC236}">
                <a16:creationId xmlns:a16="http://schemas.microsoft.com/office/drawing/2014/main" id="{45068628-66AB-4882-89F7-38BC30276AAB}"/>
              </a:ext>
            </a:extLst>
          </p:cNvPr>
          <p:cNvSpPr txBox="1"/>
          <p:nvPr/>
        </p:nvSpPr>
        <p:spPr>
          <a:xfrm>
            <a:off x="4647337" y="563303"/>
            <a:ext cx="2981623" cy="338554"/>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600" dirty="0"/>
              <a:t>TÁCTICAS BAYER</a:t>
            </a:r>
          </a:p>
        </p:txBody>
      </p:sp>
      <p:sp>
        <p:nvSpPr>
          <p:cNvPr id="63" name="Title 1">
            <a:extLst>
              <a:ext uri="{FF2B5EF4-FFF2-40B4-BE49-F238E27FC236}">
                <a16:creationId xmlns:a16="http://schemas.microsoft.com/office/drawing/2014/main" id="{37C733DC-BC95-4E93-B24E-E6E3244025DC}"/>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40-60</a:t>
            </a:r>
          </a:p>
          <a:p>
            <a:pPr>
              <a:lnSpc>
                <a:spcPct val="110000"/>
              </a:lnSpc>
            </a:pPr>
            <a:r>
              <a:rPr lang="de-CH" sz="2000" dirty="0" err="1">
                <a:latin typeface="Abadi" panose="020B0604020104020204" pitchFamily="34" charset="0"/>
              </a:rPr>
              <a:t>Marzo</a:t>
            </a:r>
            <a:r>
              <a:rPr lang="de-CH" sz="2000" dirty="0">
                <a:latin typeface="Abadi" panose="020B0604020104020204" pitchFamily="34" charset="0"/>
              </a:rPr>
              <a:t> 2024 </a:t>
            </a:r>
          </a:p>
        </p:txBody>
      </p:sp>
      <p:pic>
        <p:nvPicPr>
          <p:cNvPr id="64" name="Picture 2" descr="Vector de iconos de personas. Icono: vector de stock (libre de regalías)  1707822124 | Shutterstock">
            <a:extLst>
              <a:ext uri="{FF2B5EF4-FFF2-40B4-BE49-F238E27FC236}">
                <a16:creationId xmlns:a16="http://schemas.microsoft.com/office/drawing/2014/main" id="{A1513007-9818-4183-B323-4A8938FEA9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0AFB4ED1-6F9C-451F-B2AE-2511A55397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10">
            <a:extLst>
              <a:ext uri="{FF2B5EF4-FFF2-40B4-BE49-F238E27FC236}">
                <a16:creationId xmlns:a16="http://schemas.microsoft.com/office/drawing/2014/main" id="{78591E11-24F8-4B46-B4C6-B424FD3BF05D}"/>
              </a:ext>
            </a:extLst>
          </p:cNvPr>
          <p:cNvSpPr txBox="1"/>
          <p:nvPr/>
        </p:nvSpPr>
        <p:spPr>
          <a:xfrm>
            <a:off x="2572199" y="954214"/>
            <a:ext cx="1226618" cy="292388"/>
          </a:xfrm>
          <a:prstGeom prst="rect">
            <a:avLst/>
          </a:prstGeom>
          <a:noFill/>
        </p:spPr>
        <p:txBody>
          <a:bodyPr wrap="none" rtlCol="0">
            <a:spAutoFit/>
          </a:bodyPr>
          <a:lstStyle/>
          <a:p>
            <a:pPr algn="ctr"/>
            <a:r>
              <a:rPr lang="es-CR" sz="1300" b="1" dirty="0" err="1">
                <a:latin typeface="Abadi" panose="020B0604020104020204" pitchFamily="34" charset="0"/>
                <a:ea typeface="Merriweather"/>
                <a:cs typeface="Merriweather"/>
              </a:rPr>
              <a:t>CardioAspirina</a:t>
            </a:r>
            <a:endParaRPr lang="es-CR" sz="1300" b="1" dirty="0">
              <a:latin typeface="Abadi" panose="020B0604020104020204" pitchFamily="34" charset="0"/>
              <a:ea typeface="Merriweather"/>
              <a:cs typeface="Merriweather"/>
            </a:endParaRPr>
          </a:p>
        </p:txBody>
      </p:sp>
      <p:sp>
        <p:nvSpPr>
          <p:cNvPr id="67" name="Marcador de contenido 2">
            <a:extLst>
              <a:ext uri="{FF2B5EF4-FFF2-40B4-BE49-F238E27FC236}">
                <a16:creationId xmlns:a16="http://schemas.microsoft.com/office/drawing/2014/main" id="{6C9FAEB1-3810-478C-840A-9D62FEDFB20D}"/>
              </a:ext>
            </a:extLst>
          </p:cNvPr>
          <p:cNvSpPr txBox="1">
            <a:spLocks/>
          </p:cNvSpPr>
          <p:nvPr/>
        </p:nvSpPr>
        <p:spPr>
          <a:xfrm>
            <a:off x="1960075" y="3042087"/>
            <a:ext cx="2507957" cy="1026320"/>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pPr marL="0" indent="0">
              <a:buNone/>
            </a:pPr>
            <a:r>
              <a:rPr lang="es-MX" sz="1200" b="1" dirty="0">
                <a:latin typeface="Abadi" panose="020B0604020104020204" pitchFamily="34" charset="0"/>
              </a:rPr>
              <a:t>Sin Actividad</a:t>
            </a:r>
          </a:p>
        </p:txBody>
      </p:sp>
      <p:sp>
        <p:nvSpPr>
          <p:cNvPr id="68" name="Marcador de contenido 2">
            <a:extLst>
              <a:ext uri="{FF2B5EF4-FFF2-40B4-BE49-F238E27FC236}">
                <a16:creationId xmlns:a16="http://schemas.microsoft.com/office/drawing/2014/main" id="{AEF0D607-8ECC-4362-A3C0-B6CB48E9469F}"/>
              </a:ext>
            </a:extLst>
          </p:cNvPr>
          <p:cNvSpPr txBox="1">
            <a:spLocks/>
          </p:cNvSpPr>
          <p:nvPr/>
        </p:nvSpPr>
        <p:spPr>
          <a:xfrm>
            <a:off x="1960072" y="4281635"/>
            <a:ext cx="2507957" cy="1447642"/>
          </a:xfrm>
          <a:prstGeom prst="rect">
            <a:avLst/>
          </a:prstGeom>
          <a:noFill/>
          <a:ln>
            <a:solidFill>
              <a:srgbClr val="FFC000"/>
            </a:solidFill>
            <a:prstDash val="solid"/>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2060"/>
              </a:buClr>
              <a:buNone/>
            </a:pPr>
            <a:r>
              <a:rPr lang="es-CR" sz="1100" b="1" dirty="0">
                <a:latin typeface="Abadi" panose="020B0604020104020204" pitchFamily="34" charset="0"/>
              </a:rPr>
              <a:t>OOH:</a:t>
            </a:r>
          </a:p>
          <a:p>
            <a:pPr>
              <a:buClr>
                <a:srgbClr val="002060"/>
              </a:buClr>
            </a:pPr>
            <a:r>
              <a:rPr lang="en-US" sz="1100" dirty="0">
                <a:latin typeface="Abadi" panose="020B0604020104020204" pitchFamily="34" charset="0"/>
              </a:rPr>
              <a:t>Sin </a:t>
            </a:r>
            <a:r>
              <a:rPr lang="en-US" sz="1100" dirty="0" err="1">
                <a:latin typeface="Abadi" panose="020B0604020104020204" pitchFamily="34" charset="0"/>
              </a:rPr>
              <a:t>actividad</a:t>
            </a:r>
            <a:r>
              <a:rPr lang="en-US" sz="1100" dirty="0">
                <a:latin typeface="Abadi" panose="020B0604020104020204" pitchFamily="34" charset="0"/>
              </a:rPr>
              <a:t> </a:t>
            </a:r>
            <a:endParaRPr lang="es-MX" sz="1100" dirty="0">
              <a:latin typeface="Abadi" panose="020B0604020104020204" pitchFamily="34" charset="0"/>
            </a:endParaRPr>
          </a:p>
        </p:txBody>
      </p:sp>
      <p:sp>
        <p:nvSpPr>
          <p:cNvPr id="69" name="Marcador de contenido 2">
            <a:extLst>
              <a:ext uri="{FF2B5EF4-FFF2-40B4-BE49-F238E27FC236}">
                <a16:creationId xmlns:a16="http://schemas.microsoft.com/office/drawing/2014/main" id="{2DB402FF-6B37-478C-BCFE-5804060C52EA}"/>
              </a:ext>
            </a:extLst>
          </p:cNvPr>
          <p:cNvSpPr txBox="1">
            <a:spLocks/>
          </p:cNvSpPr>
          <p:nvPr/>
        </p:nvSpPr>
        <p:spPr>
          <a:xfrm>
            <a:off x="4814807"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OOH:</a:t>
            </a:r>
          </a:p>
          <a:p>
            <a:pPr>
              <a:buClr>
                <a:srgbClr val="002060"/>
              </a:buClr>
            </a:pPr>
            <a:r>
              <a:rPr lang="es-MX" sz="1200" dirty="0">
                <a:latin typeface="Abadi" panose="020B0604020104020204" pitchFamily="34" charset="0"/>
              </a:rPr>
              <a:t>No aplica en HN</a:t>
            </a:r>
          </a:p>
          <a:p>
            <a:pPr marL="0" indent="0">
              <a:buNone/>
            </a:pPr>
            <a:endParaRPr lang="es-MX" sz="1200" dirty="0">
              <a:latin typeface="Abadi" panose="020B0604020104020204" pitchFamily="34" charset="0"/>
            </a:endParaRPr>
          </a:p>
        </p:txBody>
      </p:sp>
      <p:pic>
        <p:nvPicPr>
          <p:cNvPr id="70" name="Imagen 11">
            <a:extLst>
              <a:ext uri="{FF2B5EF4-FFF2-40B4-BE49-F238E27FC236}">
                <a16:creationId xmlns:a16="http://schemas.microsoft.com/office/drawing/2014/main" id="{451B553E-ED32-4F1D-A6FF-03C216BBB1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695" y="1747895"/>
            <a:ext cx="672955" cy="672955"/>
          </a:xfrm>
          <a:prstGeom prst="rect">
            <a:avLst/>
          </a:prstGeom>
        </p:spPr>
      </p:pic>
      <p:pic>
        <p:nvPicPr>
          <p:cNvPr id="71" name="Imagen 14">
            <a:extLst>
              <a:ext uri="{FF2B5EF4-FFF2-40B4-BE49-F238E27FC236}">
                <a16:creationId xmlns:a16="http://schemas.microsoft.com/office/drawing/2014/main" id="{2C069AEB-59AA-4C87-9A84-BA749CF360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408" y="4731461"/>
            <a:ext cx="594850" cy="594850"/>
          </a:xfrm>
          <a:prstGeom prst="rect">
            <a:avLst/>
          </a:prstGeom>
        </p:spPr>
      </p:pic>
      <p:pic>
        <p:nvPicPr>
          <p:cNvPr id="72" name="Imagen 15">
            <a:extLst>
              <a:ext uri="{FF2B5EF4-FFF2-40B4-BE49-F238E27FC236}">
                <a16:creationId xmlns:a16="http://schemas.microsoft.com/office/drawing/2014/main" id="{DFAE6BED-7440-400D-BA2C-D6B241ACC4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95" y="3228641"/>
            <a:ext cx="653212" cy="653212"/>
          </a:xfrm>
          <a:prstGeom prst="rect">
            <a:avLst/>
          </a:prstGeom>
        </p:spPr>
      </p:pic>
      <p:sp>
        <p:nvSpPr>
          <p:cNvPr id="73" name="Marcador de contenido 2">
            <a:extLst>
              <a:ext uri="{FF2B5EF4-FFF2-40B4-BE49-F238E27FC236}">
                <a16:creationId xmlns:a16="http://schemas.microsoft.com/office/drawing/2014/main" id="{0FE48130-2DCC-4967-9041-99028F194917}"/>
              </a:ext>
            </a:extLst>
          </p:cNvPr>
          <p:cNvSpPr txBox="1">
            <a:spLocks/>
          </p:cNvSpPr>
          <p:nvPr/>
        </p:nvSpPr>
        <p:spPr>
          <a:xfrm>
            <a:off x="7714864" y="3042087"/>
            <a:ext cx="2516272"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pPr>
              <a:buClr>
                <a:srgbClr val="002060"/>
              </a:buClr>
            </a:pPr>
            <a:r>
              <a:rPr lang="es-MX" sz="1200" dirty="0">
                <a:latin typeface="Abadi" panose="020B0604020104020204" pitchFamily="34" charset="0"/>
              </a:rPr>
              <a:t>No aplica en HN. </a:t>
            </a:r>
          </a:p>
        </p:txBody>
      </p:sp>
      <p:sp>
        <p:nvSpPr>
          <p:cNvPr id="74" name="Marcador de contenido 2">
            <a:extLst>
              <a:ext uri="{FF2B5EF4-FFF2-40B4-BE49-F238E27FC236}">
                <a16:creationId xmlns:a16="http://schemas.microsoft.com/office/drawing/2014/main" id="{E014B9DE-E3C2-44BF-9EC0-757CACC94D4F}"/>
              </a:ext>
            </a:extLst>
          </p:cNvPr>
          <p:cNvSpPr txBox="1">
            <a:spLocks/>
          </p:cNvSpPr>
          <p:nvPr/>
        </p:nvSpPr>
        <p:spPr>
          <a:xfrm>
            <a:off x="4804948" y="3042087"/>
            <a:ext cx="2507168"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pPr>
              <a:buClr>
                <a:srgbClr val="002060"/>
              </a:buClr>
            </a:pPr>
            <a:r>
              <a:rPr lang="es-MX" sz="1200" dirty="0">
                <a:latin typeface="Abadi" panose="020B0604020104020204" pitchFamily="34" charset="0"/>
              </a:rPr>
              <a:t>No aplica en HN. </a:t>
            </a:r>
          </a:p>
        </p:txBody>
      </p:sp>
      <p:sp>
        <p:nvSpPr>
          <p:cNvPr id="75" name="Marcador de contenido 2">
            <a:extLst>
              <a:ext uri="{FF2B5EF4-FFF2-40B4-BE49-F238E27FC236}">
                <a16:creationId xmlns:a16="http://schemas.microsoft.com/office/drawing/2014/main" id="{29EBDD38-CE8F-4582-BCCB-E65D51FEF352}"/>
              </a:ext>
            </a:extLst>
          </p:cNvPr>
          <p:cNvSpPr txBox="1">
            <a:spLocks/>
          </p:cNvSpPr>
          <p:nvPr/>
        </p:nvSpPr>
        <p:spPr>
          <a:xfrm>
            <a:off x="7714860"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OOH:</a:t>
            </a:r>
          </a:p>
          <a:p>
            <a:pPr>
              <a:buClr>
                <a:srgbClr val="002060"/>
              </a:buClr>
            </a:pPr>
            <a:r>
              <a:rPr lang="es-MX" sz="1200" dirty="0">
                <a:latin typeface="Abadi" panose="020B0604020104020204" pitchFamily="34" charset="0"/>
              </a:rPr>
              <a:t>No aplica en HN. </a:t>
            </a:r>
          </a:p>
        </p:txBody>
      </p:sp>
      <p:sp>
        <p:nvSpPr>
          <p:cNvPr id="76" name="Marcador de contenido 2">
            <a:extLst>
              <a:ext uri="{FF2B5EF4-FFF2-40B4-BE49-F238E27FC236}">
                <a16:creationId xmlns:a16="http://schemas.microsoft.com/office/drawing/2014/main" id="{D5959A5B-6FD9-44E2-AD34-59EABB03BAD5}"/>
              </a:ext>
            </a:extLst>
          </p:cNvPr>
          <p:cNvSpPr txBox="1">
            <a:spLocks/>
          </p:cNvSpPr>
          <p:nvPr/>
        </p:nvSpPr>
        <p:spPr>
          <a:xfrm>
            <a:off x="4807516" y="1345124"/>
            <a:ext cx="2507168" cy="1471315"/>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TV ABIERTA:</a:t>
            </a:r>
          </a:p>
          <a:p>
            <a:pPr>
              <a:buClr>
                <a:srgbClr val="002060"/>
              </a:buClr>
            </a:pPr>
            <a:r>
              <a:rPr lang="es-MX" sz="1200" dirty="0">
                <a:latin typeface="Abadi" panose="020B0604020104020204" pitchFamily="34" charset="0"/>
              </a:rPr>
              <a:t>No aplica en HN </a:t>
            </a:r>
          </a:p>
        </p:txBody>
      </p:sp>
      <p:sp>
        <p:nvSpPr>
          <p:cNvPr id="78" name="Marcador de contenido 2">
            <a:extLst>
              <a:ext uri="{FF2B5EF4-FFF2-40B4-BE49-F238E27FC236}">
                <a16:creationId xmlns:a16="http://schemas.microsoft.com/office/drawing/2014/main" id="{55D8C8E5-6315-4B11-8790-09790CA96B06}"/>
              </a:ext>
            </a:extLst>
          </p:cNvPr>
          <p:cNvSpPr txBox="1">
            <a:spLocks/>
          </p:cNvSpPr>
          <p:nvPr/>
        </p:nvSpPr>
        <p:spPr>
          <a:xfrm>
            <a:off x="7717435" y="1345124"/>
            <a:ext cx="2507957" cy="1471315"/>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TV ABIERTA:</a:t>
            </a:r>
          </a:p>
          <a:p>
            <a:pPr>
              <a:lnSpc>
                <a:spcPct val="100000"/>
              </a:lnSpc>
              <a:buClr>
                <a:srgbClr val="002060"/>
              </a:buClr>
            </a:pPr>
            <a:r>
              <a:rPr lang="es-MX" sz="1200" dirty="0">
                <a:latin typeface="Abadi" panose="020B0604020104020204" pitchFamily="34" charset="0"/>
              </a:rPr>
              <a:t>No apli a en HN. </a:t>
            </a:r>
          </a:p>
          <a:p>
            <a:pPr>
              <a:lnSpc>
                <a:spcPct val="100000"/>
              </a:lnSpc>
              <a:buClr>
                <a:srgbClr val="002060"/>
              </a:buClr>
            </a:pPr>
            <a:endParaRPr lang="es-MX" sz="1200" dirty="0">
              <a:latin typeface="Abadi" panose="020B0604020104020204" pitchFamily="34" charset="0"/>
            </a:endParaRPr>
          </a:p>
        </p:txBody>
      </p:sp>
      <p:sp>
        <p:nvSpPr>
          <p:cNvPr id="80" name="Marcador de contenido 2">
            <a:extLst>
              <a:ext uri="{FF2B5EF4-FFF2-40B4-BE49-F238E27FC236}">
                <a16:creationId xmlns:a16="http://schemas.microsoft.com/office/drawing/2014/main" id="{69D9BD66-246A-41B3-9527-9B47AF61F6ED}"/>
              </a:ext>
            </a:extLst>
          </p:cNvPr>
          <p:cNvSpPr txBox="1">
            <a:spLocks/>
          </p:cNvSpPr>
          <p:nvPr/>
        </p:nvSpPr>
        <p:spPr>
          <a:xfrm>
            <a:off x="1960076" y="1352305"/>
            <a:ext cx="2507957" cy="1464134"/>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200" b="1" dirty="0">
                <a:latin typeface="Abadi" panose="020B0604020104020204" pitchFamily="34" charset="0"/>
              </a:rPr>
              <a:t>TV ABIERTA:</a:t>
            </a:r>
          </a:p>
          <a:p>
            <a:pPr marL="0" indent="0">
              <a:buFont typeface="Arial" panose="020B0604020202020204" pitchFamily="34" charset="0"/>
              <a:buNone/>
            </a:pPr>
            <a:r>
              <a:rPr lang="es-MX" sz="1200" b="1" dirty="0">
                <a:latin typeface="Abadi" panose="020B0604020104020204" pitchFamily="34" charset="0"/>
              </a:rPr>
              <a:t>Sin actividad</a:t>
            </a:r>
          </a:p>
        </p:txBody>
      </p:sp>
      <p:sp>
        <p:nvSpPr>
          <p:cNvPr id="81" name="Marcador de contenido 2">
            <a:extLst>
              <a:ext uri="{FF2B5EF4-FFF2-40B4-BE49-F238E27FC236}">
                <a16:creationId xmlns:a16="http://schemas.microsoft.com/office/drawing/2014/main" id="{C4640BF2-1194-4F37-9A26-5FCA45345626}"/>
              </a:ext>
            </a:extLst>
          </p:cNvPr>
          <p:cNvSpPr txBox="1">
            <a:spLocks/>
          </p:cNvSpPr>
          <p:nvPr/>
        </p:nvSpPr>
        <p:spPr>
          <a:xfrm>
            <a:off x="4800600" y="5942505"/>
            <a:ext cx="2511517"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No aplica en HN. </a:t>
            </a:r>
          </a:p>
          <a:p>
            <a:pPr marL="0" indent="0">
              <a:buNone/>
            </a:pPr>
            <a:endParaRPr lang="es-MX" sz="1200" dirty="0">
              <a:latin typeface="Abadi" panose="020B0604020104020204" pitchFamily="34" charset="0"/>
            </a:endParaRPr>
          </a:p>
        </p:txBody>
      </p:sp>
      <p:pic>
        <p:nvPicPr>
          <p:cNvPr id="82" name="Imagen 2">
            <a:extLst>
              <a:ext uri="{FF2B5EF4-FFF2-40B4-BE49-F238E27FC236}">
                <a16:creationId xmlns:a16="http://schemas.microsoft.com/office/drawing/2014/main" id="{88859596-E568-4A8A-AAB7-A7377F7FDF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408" y="5971987"/>
            <a:ext cx="674242" cy="674242"/>
          </a:xfrm>
          <a:prstGeom prst="rect">
            <a:avLst/>
          </a:prstGeom>
        </p:spPr>
      </p:pic>
      <p:sp>
        <p:nvSpPr>
          <p:cNvPr id="83" name="Marcador de contenido 2">
            <a:extLst>
              <a:ext uri="{FF2B5EF4-FFF2-40B4-BE49-F238E27FC236}">
                <a16:creationId xmlns:a16="http://schemas.microsoft.com/office/drawing/2014/main" id="{ECACCD17-3A10-4924-A6CB-17729ADBDC3A}"/>
              </a:ext>
            </a:extLst>
          </p:cNvPr>
          <p:cNvSpPr txBox="1">
            <a:spLocks/>
          </p:cNvSpPr>
          <p:nvPr/>
        </p:nvSpPr>
        <p:spPr>
          <a:xfrm>
            <a:off x="1958009" y="5942505"/>
            <a:ext cx="2510020"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Sin actividad</a:t>
            </a:r>
          </a:p>
        </p:txBody>
      </p:sp>
      <p:sp>
        <p:nvSpPr>
          <p:cNvPr id="84" name="Marcador de contenido 2">
            <a:extLst>
              <a:ext uri="{FF2B5EF4-FFF2-40B4-BE49-F238E27FC236}">
                <a16:creationId xmlns:a16="http://schemas.microsoft.com/office/drawing/2014/main" id="{A704B52E-2930-4AD0-9DB1-C6523E331A6D}"/>
              </a:ext>
            </a:extLst>
          </p:cNvPr>
          <p:cNvSpPr txBox="1">
            <a:spLocks/>
          </p:cNvSpPr>
          <p:nvPr/>
        </p:nvSpPr>
        <p:spPr>
          <a:xfrm>
            <a:off x="7714860" y="5942505"/>
            <a:ext cx="2516272" cy="751909"/>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No aplica en HN. </a:t>
            </a:r>
          </a:p>
        </p:txBody>
      </p:sp>
    </p:spTree>
    <p:extLst>
      <p:ext uri="{BB962C8B-B14F-4D97-AF65-F5344CB8AC3E}">
        <p14:creationId xmlns:p14="http://schemas.microsoft.com/office/powerpoint/2010/main" val="4060990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7A66843B-C54E-4A68-84F5-289CC97225A7}"/>
              </a:ext>
            </a:extLst>
          </p:cNvPr>
          <p:cNvSpPr/>
          <p:nvPr/>
        </p:nvSpPr>
        <p:spPr>
          <a:xfrm>
            <a:off x="8527333" y="4268136"/>
            <a:ext cx="998979"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graphicFrame>
        <p:nvGraphicFramePr>
          <p:cNvPr id="42" name="Marcador de contenido 10">
            <a:extLst>
              <a:ext uri="{FF2B5EF4-FFF2-40B4-BE49-F238E27FC236}">
                <a16:creationId xmlns:a16="http://schemas.microsoft.com/office/drawing/2014/main" id="{D56C3FD9-F7AF-421C-BBFF-8C2B0C4F685B}"/>
              </a:ext>
            </a:extLst>
          </p:cNvPr>
          <p:cNvGraphicFramePr>
            <a:graphicFrameLocks/>
          </p:cNvGraphicFramePr>
          <p:nvPr>
            <p:extLst>
              <p:ext uri="{D42A27DB-BD31-4B8C-83A1-F6EECF244321}">
                <p14:modId xmlns:p14="http://schemas.microsoft.com/office/powerpoint/2010/main" val="3344273404"/>
              </p:ext>
            </p:extLst>
          </p:nvPr>
        </p:nvGraphicFramePr>
        <p:xfrm>
          <a:off x="5871868" y="4172806"/>
          <a:ext cx="6319340" cy="2572714"/>
        </p:xfrm>
        <a:graphic>
          <a:graphicData uri="http://schemas.openxmlformats.org/drawingml/2006/chart">
            <c:chart xmlns:c="http://schemas.openxmlformats.org/drawingml/2006/chart" xmlns:r="http://schemas.openxmlformats.org/officeDocument/2006/relationships" r:id="rId5"/>
          </a:graphicData>
        </a:graphic>
      </p:graphicFrame>
      <p:sp>
        <p:nvSpPr>
          <p:cNvPr id="34" name="Rectangle: Rounded Corners 33">
            <a:extLst>
              <a:ext uri="{FF2B5EF4-FFF2-40B4-BE49-F238E27FC236}">
                <a16:creationId xmlns:a16="http://schemas.microsoft.com/office/drawing/2014/main" id="{223390A8-F290-43A7-9F96-E609942B5670}"/>
              </a:ext>
            </a:extLst>
          </p:cNvPr>
          <p:cNvSpPr/>
          <p:nvPr/>
        </p:nvSpPr>
        <p:spPr>
          <a:xfrm>
            <a:off x="2466999" y="4260466"/>
            <a:ext cx="90816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2" name="Rectangle: Rounded Corners 21">
            <a:extLst>
              <a:ext uri="{FF2B5EF4-FFF2-40B4-BE49-F238E27FC236}">
                <a16:creationId xmlns:a16="http://schemas.microsoft.com/office/drawing/2014/main" id="{ED3A9D05-F844-431B-BCAC-44C0143702CC}"/>
              </a:ext>
            </a:extLst>
          </p:cNvPr>
          <p:cNvSpPr/>
          <p:nvPr/>
        </p:nvSpPr>
        <p:spPr>
          <a:xfrm>
            <a:off x="8449036" y="827087"/>
            <a:ext cx="120876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16" name="Rectangle: Rounded Corners 15">
            <a:extLst>
              <a:ext uri="{FF2B5EF4-FFF2-40B4-BE49-F238E27FC236}">
                <a16:creationId xmlns:a16="http://schemas.microsoft.com/office/drawing/2014/main" id="{A040C8B7-2A6E-412B-9010-BE3A5BB222EA}"/>
              </a:ext>
            </a:extLst>
          </p:cNvPr>
          <p:cNvSpPr/>
          <p:nvPr/>
        </p:nvSpPr>
        <p:spPr>
          <a:xfrm>
            <a:off x="2137383" y="839328"/>
            <a:ext cx="2850204"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156526" y="-8159"/>
            <a:ext cx="6615388" cy="864000"/>
          </a:xfrm>
        </p:spPr>
        <p:txBody>
          <a:bodyPr>
            <a:normAutofit/>
          </a:bodyPr>
          <a:lstStyle/>
          <a:p>
            <a:r>
              <a:rPr lang="de-CH" sz="2800" dirty="0">
                <a:latin typeface="Abadi" panose="020B0604020104020204" pitchFamily="34" charset="0"/>
              </a:rPr>
              <a:t>Category: ANTIÁCIDOS</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5871868" y="-56288"/>
            <a:ext cx="0" cy="6982755"/>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4154266"/>
            <a:ext cx="12221107" cy="10448"/>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21" name="Gráfico 16">
            <a:extLst>
              <a:ext uri="{FF2B5EF4-FFF2-40B4-BE49-F238E27FC236}">
                <a16:creationId xmlns:a16="http://schemas.microsoft.com/office/drawing/2014/main" id="{9614D2A4-6A3E-4675-BF63-453B74AC726E}"/>
              </a:ext>
            </a:extLst>
          </p:cNvPr>
          <p:cNvGraphicFramePr/>
          <p:nvPr>
            <p:extLst>
              <p:ext uri="{D42A27DB-BD31-4B8C-83A1-F6EECF244321}">
                <p14:modId xmlns:p14="http://schemas.microsoft.com/office/powerpoint/2010/main" val="2794563360"/>
              </p:ext>
            </p:extLst>
          </p:nvPr>
        </p:nvGraphicFramePr>
        <p:xfrm>
          <a:off x="5943595" y="739677"/>
          <a:ext cx="6246693" cy="341458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A68A1F49-03A0-40BB-B4C3-C4CB8AC72F5B}"/>
              </a:ext>
            </a:extLst>
          </p:cNvPr>
          <p:cNvGraphicFramePr/>
          <p:nvPr/>
        </p:nvGraphicFramePr>
        <p:xfrm>
          <a:off x="1149214" y="826898"/>
          <a:ext cx="4702598" cy="227195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Object 18">
            <a:extLst>
              <a:ext uri="{FF2B5EF4-FFF2-40B4-BE49-F238E27FC236}">
                <a16:creationId xmlns:a16="http://schemas.microsoft.com/office/drawing/2014/main" id="{785628DB-99DF-4C03-B512-C43CDD20489F}"/>
              </a:ext>
            </a:extLst>
          </p:cNvPr>
          <p:cNvGraphicFramePr>
            <a:graphicFrameLocks noChangeAspect="1"/>
          </p:cNvGraphicFramePr>
          <p:nvPr>
            <p:extLst>
              <p:ext uri="{D42A27DB-BD31-4B8C-83A1-F6EECF244321}">
                <p14:modId xmlns:p14="http://schemas.microsoft.com/office/powerpoint/2010/main" val="1659262027"/>
              </p:ext>
            </p:extLst>
          </p:nvPr>
        </p:nvGraphicFramePr>
        <p:xfrm>
          <a:off x="2049881" y="2816225"/>
          <a:ext cx="3783013" cy="1346200"/>
        </p:xfrm>
        <a:graphic>
          <a:graphicData uri="http://schemas.openxmlformats.org/presentationml/2006/ole">
            <mc:AlternateContent xmlns:mc="http://schemas.openxmlformats.org/markup-compatibility/2006">
              <mc:Choice xmlns:v="urn:schemas-microsoft-com:vml" Requires="v">
                <p:oleObj spid="_x0000_s8201" name="Hoja de cálculo" r:id="rId8" imgW="4076700" imgH="1346200" progId="Excel.Sheet.12">
                  <p:embed/>
                </p:oleObj>
              </mc:Choice>
              <mc:Fallback>
                <p:oleObj name="Hoja de cálculo" r:id="rId8" imgW="4076700" imgH="1346200" progId="Excel.Sheet.12">
                  <p:embed/>
                  <p:pic>
                    <p:nvPicPr>
                      <p:cNvPr id="19" name="Object 18">
                        <a:extLst>
                          <a:ext uri="{FF2B5EF4-FFF2-40B4-BE49-F238E27FC236}">
                            <a16:creationId xmlns:a16="http://schemas.microsoft.com/office/drawing/2014/main" id="{785628DB-99DF-4C03-B512-C43CDD20489F}"/>
                          </a:ext>
                        </a:extLst>
                      </p:cNvPr>
                      <p:cNvPicPr/>
                      <p:nvPr/>
                    </p:nvPicPr>
                    <p:blipFill>
                      <a:blip r:embed="rId9"/>
                      <a:stretch>
                        <a:fillRect/>
                      </a:stretch>
                    </p:blipFill>
                    <p:spPr>
                      <a:xfrm>
                        <a:off x="2049881" y="2816225"/>
                        <a:ext cx="3783013" cy="1346200"/>
                      </a:xfrm>
                      <a:prstGeom prst="rect">
                        <a:avLst/>
                      </a:prstGeom>
                    </p:spPr>
                  </p:pic>
                </p:oleObj>
              </mc:Fallback>
            </mc:AlternateContent>
          </a:graphicData>
        </a:graphic>
      </p:graphicFrame>
      <p:graphicFrame>
        <p:nvGraphicFramePr>
          <p:cNvPr id="25" name="Chart 24">
            <a:extLst>
              <a:ext uri="{FF2B5EF4-FFF2-40B4-BE49-F238E27FC236}">
                <a16:creationId xmlns:a16="http://schemas.microsoft.com/office/drawing/2014/main" id="{748B412C-65AF-401C-A123-954C9807BA5A}"/>
              </a:ext>
            </a:extLst>
          </p:cNvPr>
          <p:cNvGraphicFramePr/>
          <p:nvPr>
            <p:extLst>
              <p:ext uri="{D42A27DB-BD31-4B8C-83A1-F6EECF244321}">
                <p14:modId xmlns:p14="http://schemas.microsoft.com/office/powerpoint/2010/main" val="2536235848"/>
              </p:ext>
            </p:extLst>
          </p:nvPr>
        </p:nvGraphicFramePr>
        <p:xfrm>
          <a:off x="-29107" y="4172807"/>
          <a:ext cx="5900972" cy="268519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7" name="Object 36">
            <a:extLst>
              <a:ext uri="{FF2B5EF4-FFF2-40B4-BE49-F238E27FC236}">
                <a16:creationId xmlns:a16="http://schemas.microsoft.com/office/drawing/2014/main" id="{E3329616-4A16-4E9F-BC32-F9AE170E7EE8}"/>
              </a:ext>
            </a:extLst>
          </p:cNvPr>
          <p:cNvGraphicFramePr>
            <a:graphicFrameLocks noChangeAspect="1"/>
          </p:cNvGraphicFramePr>
          <p:nvPr/>
        </p:nvGraphicFramePr>
        <p:xfrm>
          <a:off x="6407150" y="1119188"/>
          <a:ext cx="5783263" cy="215900"/>
        </p:xfrm>
        <a:graphic>
          <a:graphicData uri="http://schemas.openxmlformats.org/presentationml/2006/ole">
            <mc:AlternateContent xmlns:mc="http://schemas.openxmlformats.org/markup-compatibility/2006">
              <mc:Choice xmlns:v="urn:schemas-microsoft-com:vml" Requires="v">
                <p:oleObj spid="_x0000_s8202" name="Hoja de cálculo" r:id="rId11" imgW="4432300" imgH="215900" progId="Excel.Sheet.12">
                  <p:embed/>
                </p:oleObj>
              </mc:Choice>
              <mc:Fallback>
                <p:oleObj name="Hoja de cálculo" r:id="rId11" imgW="4432300" imgH="215900" progId="Excel.Sheet.12">
                  <p:embed/>
                  <p:pic>
                    <p:nvPicPr>
                      <p:cNvPr id="37" name="Object 36">
                        <a:extLst>
                          <a:ext uri="{FF2B5EF4-FFF2-40B4-BE49-F238E27FC236}">
                            <a16:creationId xmlns:a16="http://schemas.microsoft.com/office/drawing/2014/main" id="{E3329616-4A16-4E9F-BC32-F9AE170E7EE8}"/>
                          </a:ext>
                        </a:extLst>
                      </p:cNvPr>
                      <p:cNvPicPr/>
                      <p:nvPr/>
                    </p:nvPicPr>
                    <p:blipFill>
                      <a:blip r:embed="rId12"/>
                      <a:stretch>
                        <a:fillRect/>
                      </a:stretch>
                    </p:blipFill>
                    <p:spPr>
                      <a:xfrm>
                        <a:off x="6407150" y="1119188"/>
                        <a:ext cx="5783263" cy="215900"/>
                      </a:xfrm>
                      <a:prstGeom prst="rect">
                        <a:avLst/>
                      </a:prstGeom>
                    </p:spPr>
                  </p:pic>
                </p:oleObj>
              </mc:Fallback>
            </mc:AlternateContent>
          </a:graphicData>
        </a:graphic>
      </p:graphicFrame>
      <p:sp>
        <p:nvSpPr>
          <p:cNvPr id="44" name="Title 1">
            <a:extLst>
              <a:ext uri="{FF2B5EF4-FFF2-40B4-BE49-F238E27FC236}">
                <a16:creationId xmlns:a16="http://schemas.microsoft.com/office/drawing/2014/main" id="{55443EAC-93D8-4F92-BFE3-F3628EEB10E7}"/>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25-45</a:t>
            </a:r>
          </a:p>
          <a:p>
            <a:pPr>
              <a:lnSpc>
                <a:spcPct val="110000"/>
              </a:lnSpc>
            </a:pPr>
            <a:r>
              <a:rPr lang="de-CH" sz="2000" dirty="0">
                <a:latin typeface="Abadi" panose="020B0604020104020204" pitchFamily="34" charset="0"/>
              </a:rPr>
              <a:t>Marzo 2024 </a:t>
            </a:r>
          </a:p>
        </p:txBody>
      </p:sp>
      <p:pic>
        <p:nvPicPr>
          <p:cNvPr id="45" name="Picture 2" descr="Vector de iconos de personas. Icono: vector de stock (libre de regalías)  1707822124 | Shutterstock">
            <a:extLst>
              <a:ext uri="{FF2B5EF4-FFF2-40B4-BE49-F238E27FC236}">
                <a16:creationId xmlns:a16="http://schemas.microsoft.com/office/drawing/2014/main" id="{8CE7A3EC-D360-4CEC-8CF0-14ED42C099E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59436C7B-7335-495D-AC94-9D0DC397E24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3">
            <a:extLst>
              <a:ext uri="{FF2B5EF4-FFF2-40B4-BE49-F238E27FC236}">
                <a16:creationId xmlns:a16="http://schemas.microsoft.com/office/drawing/2014/main" id="{449A8407-ECBA-1742-BA26-66D819954CFC}"/>
              </a:ext>
            </a:extLst>
          </p:cNvPr>
          <p:cNvGraphicFramePr>
            <a:graphicFrameLocks noGrp="1"/>
          </p:cNvGraphicFramePr>
          <p:nvPr/>
        </p:nvGraphicFramePr>
        <p:xfrm>
          <a:off x="474353" y="983019"/>
          <a:ext cx="632459" cy="1959116"/>
        </p:xfrm>
        <a:graphic>
          <a:graphicData uri="http://schemas.openxmlformats.org/drawingml/2006/table">
            <a:tbl>
              <a:tblPr firstRow="1" bandRow="1">
                <a:tableStyleId>{00A15C55-8517-42AA-B614-E9B94910E393}</a:tableStyleId>
              </a:tblPr>
              <a:tblGrid>
                <a:gridCol w="632459">
                  <a:extLst>
                    <a:ext uri="{9D8B030D-6E8A-4147-A177-3AD203B41FA5}">
                      <a16:colId xmlns:a16="http://schemas.microsoft.com/office/drawing/2014/main" val="1185865620"/>
                    </a:ext>
                  </a:extLst>
                </a:gridCol>
              </a:tblGrid>
              <a:tr h="350710">
                <a:tc>
                  <a:txBody>
                    <a:bodyPr/>
                    <a:lstStyle/>
                    <a:p>
                      <a:pPr algn="ctr"/>
                      <a:r>
                        <a:rPr lang="es-HN" sz="1200" dirty="0">
                          <a:latin typeface="Abadi MT Condensed Light" panose="020B0306030101010103" pitchFamily="34" charset="77"/>
                        </a:rPr>
                        <a:t>SOI</a:t>
                      </a:r>
                    </a:p>
                  </a:txBody>
                  <a:tcPr anchor="ctr"/>
                </a:tc>
                <a:extLst>
                  <a:ext uri="{0D108BD9-81ED-4DB2-BD59-A6C34878D82A}">
                    <a16:rowId xmlns:a16="http://schemas.microsoft.com/office/drawing/2014/main" val="355884866"/>
                  </a:ext>
                </a:extLst>
              </a:tr>
              <a:tr h="804203">
                <a:tc>
                  <a:txBody>
                    <a:bodyPr/>
                    <a:lstStyle/>
                    <a:p>
                      <a:pPr algn="ctr"/>
                      <a:r>
                        <a:rPr lang="es-HN" sz="1000" dirty="0">
                          <a:latin typeface="Abadi MT Condensed Light" panose="020B0306030101010103" pitchFamily="34" charset="77"/>
                        </a:rPr>
                        <a:t>99%</a:t>
                      </a:r>
                    </a:p>
                  </a:txBody>
                  <a:tcPr anchor="ctr"/>
                </a:tc>
                <a:extLst>
                  <a:ext uri="{0D108BD9-81ED-4DB2-BD59-A6C34878D82A}">
                    <a16:rowId xmlns:a16="http://schemas.microsoft.com/office/drawing/2014/main" val="1889576745"/>
                  </a:ext>
                </a:extLst>
              </a:tr>
              <a:tr h="804203">
                <a:tc>
                  <a:txBody>
                    <a:bodyPr/>
                    <a:lstStyle/>
                    <a:p>
                      <a:pPr algn="ctr"/>
                      <a:r>
                        <a:rPr lang="es-HN" sz="1000" dirty="0">
                          <a:latin typeface="Abadi MT Condensed Light" panose="020B0306030101010103" pitchFamily="34" charset="77"/>
                        </a:rPr>
                        <a:t>1%</a:t>
                      </a:r>
                    </a:p>
                  </a:txBody>
                  <a:tcPr anchor="ctr"/>
                </a:tc>
                <a:extLst>
                  <a:ext uri="{0D108BD9-81ED-4DB2-BD59-A6C34878D82A}">
                    <a16:rowId xmlns:a16="http://schemas.microsoft.com/office/drawing/2014/main" val="1752129669"/>
                  </a:ext>
                </a:extLst>
              </a:tr>
            </a:tbl>
          </a:graphicData>
        </a:graphic>
      </p:graphicFrame>
    </p:spTree>
    <p:extLst>
      <p:ext uri="{BB962C8B-B14F-4D97-AF65-F5344CB8AC3E}">
        <p14:creationId xmlns:p14="http://schemas.microsoft.com/office/powerpoint/2010/main" val="3141950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hart 26">
            <a:extLst>
              <a:ext uri="{FF2B5EF4-FFF2-40B4-BE49-F238E27FC236}">
                <a16:creationId xmlns:a16="http://schemas.microsoft.com/office/drawing/2014/main" id="{67BEC9DA-EBC2-724A-9792-EC4FAF82BDD1}"/>
              </a:ext>
            </a:extLst>
          </p:cNvPr>
          <p:cNvGraphicFramePr/>
          <p:nvPr/>
        </p:nvGraphicFramePr>
        <p:xfrm>
          <a:off x="4269218" y="680258"/>
          <a:ext cx="4343334" cy="2810839"/>
        </p:xfrm>
        <a:graphic>
          <a:graphicData uri="http://schemas.openxmlformats.org/drawingml/2006/chart">
            <c:chart xmlns:c="http://schemas.openxmlformats.org/drawingml/2006/chart" xmlns:r="http://schemas.openxmlformats.org/officeDocument/2006/relationships" r:id="rId6"/>
          </a:graphicData>
        </a:graphic>
      </p:graphicFrame>
      <p:sp>
        <p:nvSpPr>
          <p:cNvPr id="29" name="Rectangle: Rounded Corners 28">
            <a:extLst>
              <a:ext uri="{FF2B5EF4-FFF2-40B4-BE49-F238E27FC236}">
                <a16:creationId xmlns:a16="http://schemas.microsoft.com/office/drawing/2014/main" id="{B8DA2D12-8206-4D3D-9493-AF5446A62F01}"/>
              </a:ext>
            </a:extLst>
          </p:cNvPr>
          <p:cNvSpPr/>
          <p:nvPr/>
        </p:nvSpPr>
        <p:spPr>
          <a:xfrm>
            <a:off x="461730" y="829674"/>
            <a:ext cx="2729738" cy="17253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graphicFrame>
        <p:nvGraphicFramePr>
          <p:cNvPr id="36" name="Chart 26">
            <a:extLst>
              <a:ext uri="{FF2B5EF4-FFF2-40B4-BE49-F238E27FC236}">
                <a16:creationId xmlns:a16="http://schemas.microsoft.com/office/drawing/2014/main" id="{416E917E-5749-0A45-BCBE-AFD292CB36F3}"/>
              </a:ext>
            </a:extLst>
          </p:cNvPr>
          <p:cNvGraphicFramePr/>
          <p:nvPr>
            <p:extLst>
              <p:ext uri="{D42A27DB-BD31-4B8C-83A1-F6EECF244321}">
                <p14:modId xmlns:p14="http://schemas.microsoft.com/office/powerpoint/2010/main" val="2631792287"/>
              </p:ext>
            </p:extLst>
          </p:nvPr>
        </p:nvGraphicFramePr>
        <p:xfrm>
          <a:off x="79906" y="741481"/>
          <a:ext cx="3424622" cy="2810839"/>
        </p:xfrm>
        <a:graphic>
          <a:graphicData uri="http://schemas.openxmlformats.org/drawingml/2006/chart">
            <c:chart xmlns:c="http://schemas.openxmlformats.org/drawingml/2006/chart" xmlns:r="http://schemas.openxmlformats.org/officeDocument/2006/relationships" r:id="rId7"/>
          </a:graphicData>
        </a:graphic>
      </p:graphicFrame>
      <p:sp>
        <p:nvSpPr>
          <p:cNvPr id="66" name="Rectangle: Rounded Corners 65">
            <a:extLst>
              <a:ext uri="{FF2B5EF4-FFF2-40B4-BE49-F238E27FC236}">
                <a16:creationId xmlns:a16="http://schemas.microsoft.com/office/drawing/2014/main" id="{B8374521-8765-48E6-BD6E-29F7A80E3004}"/>
              </a:ext>
            </a:extLst>
          </p:cNvPr>
          <p:cNvSpPr/>
          <p:nvPr/>
        </p:nvSpPr>
        <p:spPr>
          <a:xfrm>
            <a:off x="9585751" y="816644"/>
            <a:ext cx="176975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3" name="Rectangle: Rounded Corners 62">
            <a:extLst>
              <a:ext uri="{FF2B5EF4-FFF2-40B4-BE49-F238E27FC236}">
                <a16:creationId xmlns:a16="http://schemas.microsoft.com/office/drawing/2014/main" id="{66F8AB4D-EADF-4793-B39F-087293A0A55C}"/>
              </a:ext>
            </a:extLst>
          </p:cNvPr>
          <p:cNvSpPr/>
          <p:nvPr/>
        </p:nvSpPr>
        <p:spPr>
          <a:xfrm>
            <a:off x="6105939" y="3714742"/>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2" name="Rectangle: Rounded Corners 61">
            <a:extLst>
              <a:ext uri="{FF2B5EF4-FFF2-40B4-BE49-F238E27FC236}">
                <a16:creationId xmlns:a16="http://schemas.microsoft.com/office/drawing/2014/main" id="{A51F7E7F-3005-452B-A37E-6345C488012C}"/>
              </a:ext>
            </a:extLst>
          </p:cNvPr>
          <p:cNvSpPr/>
          <p:nvPr/>
        </p:nvSpPr>
        <p:spPr>
          <a:xfrm>
            <a:off x="1463022" y="3714440"/>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9355" y="-84370"/>
            <a:ext cx="6615388" cy="864000"/>
          </a:xfrm>
        </p:spPr>
        <p:txBody>
          <a:bodyPr>
            <a:normAutofit/>
          </a:bodyPr>
          <a:lstStyle/>
          <a:p>
            <a:r>
              <a:rPr lang="de-CH" sz="2800" dirty="0">
                <a:latin typeface="Abadi" panose="020B0604020104020204" pitchFamily="34" charset="0"/>
              </a:rPr>
              <a:t>Category: ANTIÁCIDOS</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4" name="Title 1">
            <a:extLst>
              <a:ext uri="{FF2B5EF4-FFF2-40B4-BE49-F238E27FC236}">
                <a16:creationId xmlns:a16="http://schemas.microsoft.com/office/drawing/2014/main" id="{CCE1A38D-B15D-44B8-8B16-ADBCF0FB153A}"/>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18-45</a:t>
            </a:r>
          </a:p>
          <a:p>
            <a:pPr>
              <a:lnSpc>
                <a:spcPct val="110000"/>
              </a:lnSpc>
            </a:pPr>
            <a:r>
              <a:rPr lang="de-CH" sz="2000" dirty="0">
                <a:latin typeface="Abadi" panose="020B0604020104020204" pitchFamily="34" charset="0"/>
              </a:rPr>
              <a:t>Marzo 2024 </a:t>
            </a:r>
          </a:p>
        </p:txBody>
      </p:sp>
      <p:pic>
        <p:nvPicPr>
          <p:cNvPr id="1026" name="Picture 2" descr="Vector de iconos de personas. Icono: vector de stock (libre de regalías)  1707822124 | Shutterstock">
            <a:extLst>
              <a:ext uri="{FF2B5EF4-FFF2-40B4-BE49-F238E27FC236}">
                <a16:creationId xmlns:a16="http://schemas.microsoft.com/office/drawing/2014/main" id="{FEEED1DF-8648-4950-89EB-7A9954C08F6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27533FF8-4632-48D4-ADB0-357699504C4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4321365" y="687166"/>
            <a:ext cx="0" cy="292367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3608125"/>
            <a:ext cx="12370377" cy="0"/>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23" name="Rectangle: Rounded Corners 22">
            <a:extLst>
              <a:ext uri="{FF2B5EF4-FFF2-40B4-BE49-F238E27FC236}">
                <a16:creationId xmlns:a16="http://schemas.microsoft.com/office/drawing/2014/main" id="{56592C3A-4914-420B-9823-54E1CEF44AEF}"/>
              </a:ext>
            </a:extLst>
          </p:cNvPr>
          <p:cNvSpPr/>
          <p:nvPr/>
        </p:nvSpPr>
        <p:spPr>
          <a:xfrm>
            <a:off x="5817753" y="826636"/>
            <a:ext cx="146260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1400" b="1" dirty="0">
                <a:latin typeface="Abadi MT Condensed Extra Bold" panose="020B0306030101010103" pitchFamily="34" charset="77"/>
              </a:rPr>
              <a:t>TV CATEGORY</a:t>
            </a:r>
          </a:p>
        </p:txBody>
      </p:sp>
      <p:sp>
        <p:nvSpPr>
          <p:cNvPr id="32" name="TextBox 31">
            <a:extLst>
              <a:ext uri="{FF2B5EF4-FFF2-40B4-BE49-F238E27FC236}">
                <a16:creationId xmlns:a16="http://schemas.microsoft.com/office/drawing/2014/main" id="{9483B254-E4F6-40A3-9B23-E4A24DF0AC0D}"/>
              </a:ext>
            </a:extLst>
          </p:cNvPr>
          <p:cNvSpPr txBox="1"/>
          <p:nvPr/>
        </p:nvSpPr>
        <p:spPr>
          <a:xfrm>
            <a:off x="817038" y="3663238"/>
            <a:ext cx="2981623" cy="307777"/>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400" dirty="0"/>
              <a:t>NEW CREATIVES</a:t>
            </a:r>
          </a:p>
        </p:txBody>
      </p:sp>
      <p:sp>
        <p:nvSpPr>
          <p:cNvPr id="33" name="TextBox 32">
            <a:extLst>
              <a:ext uri="{FF2B5EF4-FFF2-40B4-BE49-F238E27FC236}">
                <a16:creationId xmlns:a16="http://schemas.microsoft.com/office/drawing/2014/main" id="{D9D43246-8B24-4048-847D-87FACD838830}"/>
              </a:ext>
            </a:extLst>
          </p:cNvPr>
          <p:cNvSpPr txBox="1"/>
          <p:nvPr/>
        </p:nvSpPr>
        <p:spPr>
          <a:xfrm>
            <a:off x="5441913" y="3663237"/>
            <a:ext cx="2981623" cy="307777"/>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400" dirty="0"/>
              <a:t>TOP CREATIVES</a:t>
            </a:r>
          </a:p>
        </p:txBody>
      </p:sp>
      <p:cxnSp>
        <p:nvCxnSpPr>
          <p:cNvPr id="59" name="Straight Connector 58">
            <a:extLst>
              <a:ext uri="{FF2B5EF4-FFF2-40B4-BE49-F238E27FC236}">
                <a16:creationId xmlns:a16="http://schemas.microsoft.com/office/drawing/2014/main" id="{B61D8F93-DC41-4187-9DDC-CAF216947808}"/>
              </a:ext>
            </a:extLst>
          </p:cNvPr>
          <p:cNvCxnSpPr>
            <a:cxnSpLocks/>
          </p:cNvCxnSpPr>
          <p:nvPr/>
        </p:nvCxnSpPr>
        <p:spPr>
          <a:xfrm>
            <a:off x="4553687"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F7B3C51B-B8A4-4BA3-B6F8-D38845A5B52C}"/>
              </a:ext>
            </a:extLst>
          </p:cNvPr>
          <p:cNvCxnSpPr>
            <a:cxnSpLocks/>
          </p:cNvCxnSpPr>
          <p:nvPr/>
        </p:nvCxnSpPr>
        <p:spPr>
          <a:xfrm>
            <a:off x="9315795"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61" name="TextBox 60">
            <a:extLst>
              <a:ext uri="{FF2B5EF4-FFF2-40B4-BE49-F238E27FC236}">
                <a16:creationId xmlns:a16="http://schemas.microsoft.com/office/drawing/2014/main" id="{C125F62A-9C20-4B7B-9329-07AF495224FD}"/>
              </a:ext>
            </a:extLst>
          </p:cNvPr>
          <p:cNvSpPr txBox="1"/>
          <p:nvPr/>
        </p:nvSpPr>
        <p:spPr>
          <a:xfrm>
            <a:off x="9360100" y="3634864"/>
            <a:ext cx="2737756" cy="1938992"/>
          </a:xfrm>
          <a:prstGeom prst="rect">
            <a:avLst/>
          </a:prstGeom>
          <a:noFill/>
        </p:spPr>
        <p:txBody>
          <a:bodyPr wrap="square" rtlCol="0">
            <a:spAutoFit/>
          </a:bodyPr>
          <a:lstStyle/>
          <a:p>
            <a:r>
              <a:rPr lang="es-MX" sz="1200" dirty="0">
                <a:latin typeface="Abadi" panose="020B0604020104020204" pitchFamily="34" charset="0"/>
              </a:rPr>
              <a:t>Aprendizajes: </a:t>
            </a:r>
            <a:br>
              <a:rPr lang="es-HN" sz="1200" dirty="0"/>
            </a:br>
            <a:r>
              <a:rPr lang="es-HN" sz="1200" b="0" i="0" dirty="0">
                <a:solidFill>
                  <a:srgbClr val="0D0D0D"/>
                </a:solidFill>
                <a:effectLst/>
                <a:latin typeface="Söhne"/>
              </a:rPr>
              <a:t>El pico mas alto  de la categoría ocurre en marzo, justo antes de Semana Santa. Durante este período, Pepto Bismol y Alka Extreme son activados, mientras que el ruido en torno a Alka Seltzer clásica aumenta.</a:t>
            </a:r>
          </a:p>
          <a:p>
            <a:r>
              <a:rPr lang="es-HN" sz="1200" dirty="0">
                <a:solidFill>
                  <a:srgbClr val="0D0D0D"/>
                </a:solidFill>
                <a:latin typeface="Söhne"/>
              </a:rPr>
              <a:t>Se mantienen los mismos creativos de la competencia.</a:t>
            </a:r>
            <a:endParaRPr lang="es-HN" sz="1200" b="0" i="0" dirty="0">
              <a:solidFill>
                <a:srgbClr val="0D0D0D"/>
              </a:solidFill>
              <a:effectLst/>
              <a:latin typeface="Söhne"/>
            </a:endParaRPr>
          </a:p>
          <a:p>
            <a:endParaRPr lang="es-MX" sz="1200" dirty="0">
              <a:latin typeface="Abadi" panose="020B0604020104020204" pitchFamily="34" charset="0"/>
            </a:endParaRPr>
          </a:p>
        </p:txBody>
      </p:sp>
      <p:cxnSp>
        <p:nvCxnSpPr>
          <p:cNvPr id="64" name="Straight Connector 63">
            <a:extLst>
              <a:ext uri="{FF2B5EF4-FFF2-40B4-BE49-F238E27FC236}">
                <a16:creationId xmlns:a16="http://schemas.microsoft.com/office/drawing/2014/main" id="{91AB5A22-D25F-4A53-8305-C43193081AA7}"/>
              </a:ext>
            </a:extLst>
          </p:cNvPr>
          <p:cNvCxnSpPr>
            <a:cxnSpLocks/>
          </p:cNvCxnSpPr>
          <p:nvPr/>
        </p:nvCxnSpPr>
        <p:spPr>
          <a:xfrm>
            <a:off x="8719463" y="-194425"/>
            <a:ext cx="0" cy="3809329"/>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65" name="Chart 64">
            <a:extLst>
              <a:ext uri="{FF2B5EF4-FFF2-40B4-BE49-F238E27FC236}">
                <a16:creationId xmlns:a16="http://schemas.microsoft.com/office/drawing/2014/main" id="{F99528B7-E46E-4001-AE6D-7F23D6E80072}"/>
              </a:ext>
            </a:extLst>
          </p:cNvPr>
          <p:cNvGraphicFramePr/>
          <p:nvPr/>
        </p:nvGraphicFramePr>
        <p:xfrm>
          <a:off x="8838592" y="766416"/>
          <a:ext cx="3450769" cy="2790961"/>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7" name="Tabla 10">
            <a:extLst>
              <a:ext uri="{FF2B5EF4-FFF2-40B4-BE49-F238E27FC236}">
                <a16:creationId xmlns:a16="http://schemas.microsoft.com/office/drawing/2014/main" id="{2226B105-37B7-D04A-8D44-C8B84C558346}"/>
              </a:ext>
            </a:extLst>
          </p:cNvPr>
          <p:cNvGraphicFramePr>
            <a:graphicFrameLocks noGrp="1"/>
          </p:cNvGraphicFramePr>
          <p:nvPr/>
        </p:nvGraphicFramePr>
        <p:xfrm>
          <a:off x="3381060" y="855317"/>
          <a:ext cx="939512" cy="2157313"/>
        </p:xfrm>
        <a:graphic>
          <a:graphicData uri="http://schemas.openxmlformats.org/drawingml/2006/table">
            <a:tbl>
              <a:tblPr firstRow="1" bandRow="1">
                <a:tableStyleId>{17292A2E-F333-43FB-9621-5CBBE7FDCDCB}</a:tableStyleId>
              </a:tblPr>
              <a:tblGrid>
                <a:gridCol w="469756">
                  <a:extLst>
                    <a:ext uri="{9D8B030D-6E8A-4147-A177-3AD203B41FA5}">
                      <a16:colId xmlns:a16="http://schemas.microsoft.com/office/drawing/2014/main" val="3008694403"/>
                    </a:ext>
                  </a:extLst>
                </a:gridCol>
                <a:gridCol w="469756">
                  <a:extLst>
                    <a:ext uri="{9D8B030D-6E8A-4147-A177-3AD203B41FA5}">
                      <a16:colId xmlns:a16="http://schemas.microsoft.com/office/drawing/2014/main" val="2769427833"/>
                    </a:ext>
                  </a:extLst>
                </a:gridCol>
              </a:tblGrid>
              <a:tr h="316216">
                <a:tc>
                  <a:txBody>
                    <a:bodyPr/>
                    <a:lstStyle/>
                    <a:p>
                      <a:pPr algn="ctr"/>
                      <a:r>
                        <a:rPr lang="es-HN" sz="1000" dirty="0">
                          <a:solidFill>
                            <a:schemeClr val="tx1"/>
                          </a:solidFill>
                          <a:latin typeface="Abadi MT Condensed Light" panose="020B0306030101010103" pitchFamily="34" charset="77"/>
                        </a:rPr>
                        <a:t>Grp’s</a:t>
                      </a:r>
                    </a:p>
                  </a:txBody>
                  <a:tcPr anchor="ctr">
                    <a:solidFill>
                      <a:schemeClr val="accent4">
                        <a:lumMod val="40000"/>
                        <a:lumOff val="60000"/>
                      </a:schemeClr>
                    </a:solidFill>
                  </a:tcPr>
                </a:tc>
                <a:tc>
                  <a:txBody>
                    <a:bodyPr/>
                    <a:lstStyle/>
                    <a:p>
                      <a:pPr algn="ctr"/>
                      <a:r>
                        <a:rPr lang="es-HN" sz="1000" dirty="0">
                          <a:solidFill>
                            <a:schemeClr val="tx1"/>
                          </a:solidFill>
                          <a:latin typeface="Abadi MT Condensed Light" panose="020B0306030101010103" pitchFamily="34" charset="77"/>
                        </a:rPr>
                        <a:t>SOV</a:t>
                      </a:r>
                    </a:p>
                  </a:txBody>
                  <a:tcPr anchor="ctr">
                    <a:solidFill>
                      <a:schemeClr val="accent4">
                        <a:lumMod val="40000"/>
                        <a:lumOff val="60000"/>
                      </a:schemeClr>
                    </a:solidFill>
                  </a:tcPr>
                </a:tc>
                <a:extLst>
                  <a:ext uri="{0D108BD9-81ED-4DB2-BD59-A6C34878D82A}">
                    <a16:rowId xmlns:a16="http://schemas.microsoft.com/office/drawing/2014/main" val="534843301"/>
                  </a:ext>
                </a:extLst>
              </a:tr>
              <a:tr h="613699">
                <a:tc>
                  <a:txBody>
                    <a:bodyPr/>
                    <a:lstStyle/>
                    <a:p>
                      <a:pPr algn="ctr"/>
                      <a:r>
                        <a:rPr lang="es-HN" sz="1000" dirty="0">
                          <a:latin typeface="Abadi MT Condensed Light" panose="020B0306030101010103" pitchFamily="34" charset="77"/>
                        </a:rPr>
                        <a:t>2,247</a:t>
                      </a:r>
                    </a:p>
                  </a:txBody>
                  <a:tcPr anchor="ctr"/>
                </a:tc>
                <a:tc>
                  <a:txBody>
                    <a:bodyPr/>
                    <a:lstStyle/>
                    <a:p>
                      <a:pPr algn="ctr"/>
                      <a:r>
                        <a:rPr lang="es-HN" sz="1000" dirty="0">
                          <a:latin typeface="Abadi MT Condensed Light" panose="020B0306030101010103" pitchFamily="34" charset="77"/>
                        </a:rPr>
                        <a:t>73%</a:t>
                      </a:r>
                    </a:p>
                  </a:txBody>
                  <a:tcPr anchor="ctr"/>
                </a:tc>
                <a:extLst>
                  <a:ext uri="{0D108BD9-81ED-4DB2-BD59-A6C34878D82A}">
                    <a16:rowId xmlns:a16="http://schemas.microsoft.com/office/drawing/2014/main" val="1414059227"/>
                  </a:ext>
                </a:extLst>
              </a:tr>
              <a:tr h="613699">
                <a:tc>
                  <a:txBody>
                    <a:bodyPr/>
                    <a:lstStyle/>
                    <a:p>
                      <a:pPr algn="ctr"/>
                      <a:r>
                        <a:rPr lang="es-HN" sz="1000" dirty="0">
                          <a:latin typeface="Abadi MT Condensed Light" panose="020B0306030101010103" pitchFamily="34" charset="77"/>
                        </a:rPr>
                        <a:t>535</a:t>
                      </a:r>
                    </a:p>
                  </a:txBody>
                  <a:tcPr anchor="ctr"/>
                </a:tc>
                <a:tc>
                  <a:txBody>
                    <a:bodyPr/>
                    <a:lstStyle/>
                    <a:p>
                      <a:pPr algn="ctr"/>
                      <a:r>
                        <a:rPr lang="es-HN" sz="1000" dirty="0">
                          <a:latin typeface="Abadi MT Condensed Light" panose="020B0306030101010103" pitchFamily="34" charset="77"/>
                        </a:rPr>
                        <a:t>17%</a:t>
                      </a:r>
                    </a:p>
                  </a:txBody>
                  <a:tcPr anchor="ctr"/>
                </a:tc>
                <a:extLst>
                  <a:ext uri="{0D108BD9-81ED-4DB2-BD59-A6C34878D82A}">
                    <a16:rowId xmlns:a16="http://schemas.microsoft.com/office/drawing/2014/main" val="3641950397"/>
                  </a:ext>
                </a:extLst>
              </a:tr>
              <a:tr h="613699">
                <a:tc>
                  <a:txBody>
                    <a:bodyPr/>
                    <a:lstStyle/>
                    <a:p>
                      <a:pPr algn="ctr"/>
                      <a:r>
                        <a:rPr lang="es-HN" sz="1000" dirty="0">
                          <a:latin typeface="Abadi MT Condensed Light" panose="020B0306030101010103" pitchFamily="34" charset="77"/>
                        </a:rPr>
                        <a:t>313</a:t>
                      </a:r>
                    </a:p>
                  </a:txBody>
                  <a:tcPr anchor="ctr"/>
                </a:tc>
                <a:tc>
                  <a:txBody>
                    <a:bodyPr/>
                    <a:lstStyle/>
                    <a:p>
                      <a:pPr algn="ctr"/>
                      <a:r>
                        <a:rPr lang="es-HN" sz="1000" dirty="0">
                          <a:latin typeface="Abadi MT Condensed Light" panose="020B0306030101010103" pitchFamily="34" charset="77"/>
                        </a:rPr>
                        <a:t>10%</a:t>
                      </a:r>
                    </a:p>
                  </a:txBody>
                  <a:tcPr anchor="ctr"/>
                </a:tc>
                <a:extLst>
                  <a:ext uri="{0D108BD9-81ED-4DB2-BD59-A6C34878D82A}">
                    <a16:rowId xmlns:a16="http://schemas.microsoft.com/office/drawing/2014/main" val="917311529"/>
                  </a:ext>
                </a:extLst>
              </a:tr>
            </a:tbl>
          </a:graphicData>
        </a:graphic>
      </p:graphicFrame>
      <p:graphicFrame>
        <p:nvGraphicFramePr>
          <p:cNvPr id="28" name="Tabla 12">
            <a:extLst>
              <a:ext uri="{FF2B5EF4-FFF2-40B4-BE49-F238E27FC236}">
                <a16:creationId xmlns:a16="http://schemas.microsoft.com/office/drawing/2014/main" id="{A15A3829-E116-ED4F-A23C-9FF9718A88CC}"/>
              </a:ext>
            </a:extLst>
          </p:cNvPr>
          <p:cNvGraphicFramePr>
            <a:graphicFrameLocks noGrp="1"/>
          </p:cNvGraphicFramePr>
          <p:nvPr/>
        </p:nvGraphicFramePr>
        <p:xfrm>
          <a:off x="760156" y="3268254"/>
          <a:ext cx="1722232" cy="243840"/>
        </p:xfrm>
        <a:graphic>
          <a:graphicData uri="http://schemas.openxmlformats.org/drawingml/2006/table">
            <a:tbl>
              <a:tblPr firstRow="1" bandRow="1">
                <a:tableStyleId>{5C22544A-7EE6-4342-B048-85BDC9FD1C3A}</a:tableStyleId>
              </a:tblPr>
              <a:tblGrid>
                <a:gridCol w="430558">
                  <a:extLst>
                    <a:ext uri="{9D8B030D-6E8A-4147-A177-3AD203B41FA5}">
                      <a16:colId xmlns:a16="http://schemas.microsoft.com/office/drawing/2014/main" val="4117187888"/>
                    </a:ext>
                  </a:extLst>
                </a:gridCol>
                <a:gridCol w="430558">
                  <a:extLst>
                    <a:ext uri="{9D8B030D-6E8A-4147-A177-3AD203B41FA5}">
                      <a16:colId xmlns:a16="http://schemas.microsoft.com/office/drawing/2014/main" val="804050487"/>
                    </a:ext>
                  </a:extLst>
                </a:gridCol>
                <a:gridCol w="430558">
                  <a:extLst>
                    <a:ext uri="{9D8B030D-6E8A-4147-A177-3AD203B41FA5}">
                      <a16:colId xmlns:a16="http://schemas.microsoft.com/office/drawing/2014/main" val="1491367527"/>
                    </a:ext>
                  </a:extLst>
                </a:gridCol>
                <a:gridCol w="430558">
                  <a:extLst>
                    <a:ext uri="{9D8B030D-6E8A-4147-A177-3AD203B41FA5}">
                      <a16:colId xmlns:a16="http://schemas.microsoft.com/office/drawing/2014/main" val="2855522495"/>
                    </a:ext>
                  </a:extLst>
                </a:gridCol>
              </a:tblGrid>
              <a:tr h="182636">
                <a:tc>
                  <a:txBody>
                    <a:bodyPr/>
                    <a:lstStyle/>
                    <a:p>
                      <a:pPr algn="ctr"/>
                      <a:r>
                        <a:rPr lang="es-HN" sz="1000" b="0" dirty="0">
                          <a:solidFill>
                            <a:schemeClr val="tx1"/>
                          </a:solidFill>
                          <a:latin typeface="Abadi MT Condensed Light" panose="020B0306030101010103" pitchFamily="34" charset="77"/>
                        </a:rPr>
                        <a:t>95%</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3%</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1%</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1%</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30" name="Tabla 12">
            <a:extLst>
              <a:ext uri="{FF2B5EF4-FFF2-40B4-BE49-F238E27FC236}">
                <a16:creationId xmlns:a16="http://schemas.microsoft.com/office/drawing/2014/main" id="{1178BE10-8AD9-A24F-BAF7-6E46C00C03A1}"/>
              </a:ext>
            </a:extLst>
          </p:cNvPr>
          <p:cNvGraphicFramePr>
            <a:graphicFrameLocks noGrp="1"/>
          </p:cNvGraphicFramePr>
          <p:nvPr/>
        </p:nvGraphicFramePr>
        <p:xfrm>
          <a:off x="4823207" y="3248615"/>
          <a:ext cx="3789345" cy="243840"/>
        </p:xfrm>
        <a:graphic>
          <a:graphicData uri="http://schemas.openxmlformats.org/drawingml/2006/table">
            <a:tbl>
              <a:tblPr firstRow="1" bandRow="1">
                <a:tableStyleId>{5C22544A-7EE6-4342-B048-85BDC9FD1C3A}</a:tableStyleId>
              </a:tblPr>
              <a:tblGrid>
                <a:gridCol w="757869">
                  <a:extLst>
                    <a:ext uri="{9D8B030D-6E8A-4147-A177-3AD203B41FA5}">
                      <a16:colId xmlns:a16="http://schemas.microsoft.com/office/drawing/2014/main" val="4117187888"/>
                    </a:ext>
                  </a:extLst>
                </a:gridCol>
                <a:gridCol w="757869">
                  <a:extLst>
                    <a:ext uri="{9D8B030D-6E8A-4147-A177-3AD203B41FA5}">
                      <a16:colId xmlns:a16="http://schemas.microsoft.com/office/drawing/2014/main" val="83658708"/>
                    </a:ext>
                  </a:extLst>
                </a:gridCol>
                <a:gridCol w="757869">
                  <a:extLst>
                    <a:ext uri="{9D8B030D-6E8A-4147-A177-3AD203B41FA5}">
                      <a16:colId xmlns:a16="http://schemas.microsoft.com/office/drawing/2014/main" val="2289583996"/>
                    </a:ext>
                  </a:extLst>
                </a:gridCol>
                <a:gridCol w="757869">
                  <a:extLst>
                    <a:ext uri="{9D8B030D-6E8A-4147-A177-3AD203B41FA5}">
                      <a16:colId xmlns:a16="http://schemas.microsoft.com/office/drawing/2014/main" val="740861626"/>
                    </a:ext>
                  </a:extLst>
                </a:gridCol>
                <a:gridCol w="757869">
                  <a:extLst>
                    <a:ext uri="{9D8B030D-6E8A-4147-A177-3AD203B41FA5}">
                      <a16:colId xmlns:a16="http://schemas.microsoft.com/office/drawing/2014/main" val="1082390930"/>
                    </a:ext>
                  </a:extLst>
                </a:gridCol>
              </a:tblGrid>
              <a:tr h="182636">
                <a:tc>
                  <a:txBody>
                    <a:bodyPr/>
                    <a:lstStyle/>
                    <a:p>
                      <a:pPr algn="ctr"/>
                      <a:r>
                        <a:rPr lang="es-HN" sz="1000" b="0" dirty="0">
                          <a:solidFill>
                            <a:schemeClr val="tx1"/>
                          </a:solidFill>
                          <a:latin typeface="Abadi MT Condensed Light" panose="020B0306030101010103" pitchFamily="34" charset="77"/>
                        </a:rPr>
                        <a:t>29%</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9%</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18%</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35%</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9%</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31" name="Tabla 12">
            <a:extLst>
              <a:ext uri="{FF2B5EF4-FFF2-40B4-BE49-F238E27FC236}">
                <a16:creationId xmlns:a16="http://schemas.microsoft.com/office/drawing/2014/main" id="{8BFCDFA9-34C9-0747-ACD3-317D5E8AAFA9}"/>
              </a:ext>
            </a:extLst>
          </p:cNvPr>
          <p:cNvGraphicFramePr>
            <a:graphicFrameLocks noGrp="1"/>
          </p:cNvGraphicFramePr>
          <p:nvPr/>
        </p:nvGraphicFramePr>
        <p:xfrm>
          <a:off x="9315795" y="3268254"/>
          <a:ext cx="2361990" cy="243840"/>
        </p:xfrm>
        <a:graphic>
          <a:graphicData uri="http://schemas.openxmlformats.org/drawingml/2006/table">
            <a:tbl>
              <a:tblPr firstRow="1" bandRow="1">
                <a:tableStyleId>{5C22544A-7EE6-4342-B048-85BDC9FD1C3A}</a:tableStyleId>
              </a:tblPr>
              <a:tblGrid>
                <a:gridCol w="393665">
                  <a:extLst>
                    <a:ext uri="{9D8B030D-6E8A-4147-A177-3AD203B41FA5}">
                      <a16:colId xmlns:a16="http://schemas.microsoft.com/office/drawing/2014/main" val="4117187888"/>
                    </a:ext>
                  </a:extLst>
                </a:gridCol>
                <a:gridCol w="393665">
                  <a:extLst>
                    <a:ext uri="{9D8B030D-6E8A-4147-A177-3AD203B41FA5}">
                      <a16:colId xmlns:a16="http://schemas.microsoft.com/office/drawing/2014/main" val="83658708"/>
                    </a:ext>
                  </a:extLst>
                </a:gridCol>
                <a:gridCol w="393665">
                  <a:extLst>
                    <a:ext uri="{9D8B030D-6E8A-4147-A177-3AD203B41FA5}">
                      <a16:colId xmlns:a16="http://schemas.microsoft.com/office/drawing/2014/main" val="2557986605"/>
                    </a:ext>
                  </a:extLst>
                </a:gridCol>
                <a:gridCol w="393665">
                  <a:extLst>
                    <a:ext uri="{9D8B030D-6E8A-4147-A177-3AD203B41FA5}">
                      <a16:colId xmlns:a16="http://schemas.microsoft.com/office/drawing/2014/main" val="2289583996"/>
                    </a:ext>
                  </a:extLst>
                </a:gridCol>
                <a:gridCol w="393665">
                  <a:extLst>
                    <a:ext uri="{9D8B030D-6E8A-4147-A177-3AD203B41FA5}">
                      <a16:colId xmlns:a16="http://schemas.microsoft.com/office/drawing/2014/main" val="740861626"/>
                    </a:ext>
                  </a:extLst>
                </a:gridCol>
                <a:gridCol w="393665">
                  <a:extLst>
                    <a:ext uri="{9D8B030D-6E8A-4147-A177-3AD203B41FA5}">
                      <a16:colId xmlns:a16="http://schemas.microsoft.com/office/drawing/2014/main" val="2106329332"/>
                    </a:ext>
                  </a:extLst>
                </a:gridCol>
              </a:tblGrid>
              <a:tr h="182636">
                <a:tc>
                  <a:txBody>
                    <a:bodyPr/>
                    <a:lstStyle/>
                    <a:p>
                      <a:pPr algn="ctr"/>
                      <a:r>
                        <a:rPr lang="es-HN" sz="1000" b="0" dirty="0">
                          <a:solidFill>
                            <a:schemeClr val="tx1"/>
                          </a:solidFill>
                          <a:latin typeface="Abadi MT Condensed Light" panose="020B0306030101010103" pitchFamily="34" charset="77"/>
                        </a:rPr>
                        <a:t>5%</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0%</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5%</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11%</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44%</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35%</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pic>
        <p:nvPicPr>
          <p:cNvPr id="3" name="50401124071120000-2566-2578.mp4" descr="50401124071120000-2566-2578.mp4">
            <a:hlinkClick r:id="" action="ppaction://media"/>
            <a:extLst>
              <a:ext uri="{FF2B5EF4-FFF2-40B4-BE49-F238E27FC236}">
                <a16:creationId xmlns:a16="http://schemas.microsoft.com/office/drawing/2014/main" id="{CDCAF6A6-D3A1-D34F-BB7C-8FDC9895201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957045" y="4086592"/>
            <a:ext cx="1906654" cy="1074171"/>
          </a:xfrm>
          <a:prstGeom prst="rect">
            <a:avLst/>
          </a:prstGeom>
        </p:spPr>
      </p:pic>
      <p:sp>
        <p:nvSpPr>
          <p:cNvPr id="6" name="CuadroTexto 5">
            <a:extLst>
              <a:ext uri="{FF2B5EF4-FFF2-40B4-BE49-F238E27FC236}">
                <a16:creationId xmlns:a16="http://schemas.microsoft.com/office/drawing/2014/main" id="{D89AE64A-7AD3-574B-97B0-4EDC64D27A72}"/>
              </a:ext>
            </a:extLst>
          </p:cNvPr>
          <p:cNvSpPr txBox="1"/>
          <p:nvPr/>
        </p:nvSpPr>
        <p:spPr>
          <a:xfrm>
            <a:off x="5817753" y="5160763"/>
            <a:ext cx="2459990" cy="400110"/>
          </a:xfrm>
          <a:prstGeom prst="rect">
            <a:avLst/>
          </a:prstGeom>
          <a:noFill/>
        </p:spPr>
        <p:txBody>
          <a:bodyPr wrap="square" rtlCol="0">
            <a:spAutoFit/>
          </a:bodyPr>
          <a:lstStyle/>
          <a:p>
            <a:r>
              <a:rPr lang="es-HN" sz="1000" b="1" dirty="0"/>
              <a:t>Pepto Bismol </a:t>
            </a:r>
            <a:r>
              <a:rPr lang="es-HN" sz="1000" dirty="0"/>
              <a:t>:    “Si tu dia pinta mal, pintalo de rosa”</a:t>
            </a:r>
          </a:p>
        </p:txBody>
      </p:sp>
    </p:spTree>
    <p:extLst>
      <p:ext uri="{BB962C8B-B14F-4D97-AF65-F5344CB8AC3E}">
        <p14:creationId xmlns:p14="http://schemas.microsoft.com/office/powerpoint/2010/main" val="189919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6950BFC3-D8DA-4A85-94F7-54DA5524770B}">
      <p188:commentRel xmlns:p188="http://schemas.microsoft.com/office/powerpoint/2018/8/main" r:id="rId5"/>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70408" y="0"/>
            <a:ext cx="6615388" cy="864000"/>
          </a:xfrm>
        </p:spPr>
        <p:txBody>
          <a:bodyPr>
            <a:normAutofit/>
          </a:bodyPr>
          <a:lstStyle/>
          <a:p>
            <a:r>
              <a:rPr lang="de-CH" sz="2800" dirty="0">
                <a:latin typeface="Abadi" panose="020B0604020104020204" pitchFamily="34" charset="0"/>
              </a:rPr>
              <a:t>Category: ANTIÁCIDOS</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31" name="Rectangle: Rounded Corners 30">
            <a:extLst>
              <a:ext uri="{FF2B5EF4-FFF2-40B4-BE49-F238E27FC236}">
                <a16:creationId xmlns:a16="http://schemas.microsoft.com/office/drawing/2014/main" id="{BCE2A666-5A11-4E16-A61A-50F8F6DB60B1}"/>
              </a:ext>
            </a:extLst>
          </p:cNvPr>
          <p:cNvSpPr/>
          <p:nvPr/>
        </p:nvSpPr>
        <p:spPr>
          <a:xfrm>
            <a:off x="5333214" y="607962"/>
            <a:ext cx="1608866" cy="2259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2" name="TextBox 61">
            <a:extLst>
              <a:ext uri="{FF2B5EF4-FFF2-40B4-BE49-F238E27FC236}">
                <a16:creationId xmlns:a16="http://schemas.microsoft.com/office/drawing/2014/main" id="{45068628-66AB-4882-89F7-38BC30276AAB}"/>
              </a:ext>
            </a:extLst>
          </p:cNvPr>
          <p:cNvSpPr txBox="1"/>
          <p:nvPr/>
        </p:nvSpPr>
        <p:spPr>
          <a:xfrm>
            <a:off x="4647337" y="563303"/>
            <a:ext cx="2981623" cy="338554"/>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600" dirty="0"/>
              <a:t>TÁCTICAS BAYER</a:t>
            </a:r>
          </a:p>
        </p:txBody>
      </p:sp>
      <p:sp>
        <p:nvSpPr>
          <p:cNvPr id="63" name="Title 1">
            <a:extLst>
              <a:ext uri="{FF2B5EF4-FFF2-40B4-BE49-F238E27FC236}">
                <a16:creationId xmlns:a16="http://schemas.microsoft.com/office/drawing/2014/main" id="{37C733DC-BC95-4E93-B24E-E6E3244025DC}"/>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18-45</a:t>
            </a:r>
          </a:p>
          <a:p>
            <a:pPr>
              <a:lnSpc>
                <a:spcPct val="110000"/>
              </a:lnSpc>
            </a:pPr>
            <a:r>
              <a:rPr lang="de-CH" sz="2000" dirty="0" err="1">
                <a:latin typeface="Abadi" panose="020B0604020104020204" pitchFamily="34" charset="0"/>
              </a:rPr>
              <a:t>Marzo</a:t>
            </a:r>
            <a:r>
              <a:rPr lang="de-CH" sz="2000" dirty="0">
                <a:latin typeface="Abadi" panose="020B0604020104020204" pitchFamily="34" charset="0"/>
              </a:rPr>
              <a:t>, 2024 </a:t>
            </a:r>
          </a:p>
        </p:txBody>
      </p:sp>
      <p:pic>
        <p:nvPicPr>
          <p:cNvPr id="64" name="Picture 2" descr="Vector de iconos de personas. Icono: vector de stock (libre de regalías)  1707822124 | Shutterstock">
            <a:extLst>
              <a:ext uri="{FF2B5EF4-FFF2-40B4-BE49-F238E27FC236}">
                <a16:creationId xmlns:a16="http://schemas.microsoft.com/office/drawing/2014/main" id="{A1513007-9818-4183-B323-4A8938FEA9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0AFB4ED1-6F9C-451F-B2AE-2511A55397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10">
            <a:extLst>
              <a:ext uri="{FF2B5EF4-FFF2-40B4-BE49-F238E27FC236}">
                <a16:creationId xmlns:a16="http://schemas.microsoft.com/office/drawing/2014/main" id="{78591E11-24F8-4B46-B4C6-B424FD3BF05D}"/>
              </a:ext>
            </a:extLst>
          </p:cNvPr>
          <p:cNvSpPr txBox="1"/>
          <p:nvPr/>
        </p:nvSpPr>
        <p:spPr>
          <a:xfrm>
            <a:off x="2672387" y="954214"/>
            <a:ext cx="1026243" cy="292388"/>
          </a:xfrm>
          <a:prstGeom prst="rect">
            <a:avLst/>
          </a:prstGeom>
          <a:noFill/>
        </p:spPr>
        <p:txBody>
          <a:bodyPr wrap="none" rtlCol="0">
            <a:spAutoFit/>
          </a:bodyPr>
          <a:lstStyle/>
          <a:p>
            <a:pPr algn="ctr"/>
            <a:r>
              <a:rPr lang="es-CR" sz="1300" b="1" dirty="0" err="1">
                <a:latin typeface="Abadi" panose="020B0604020104020204" pitchFamily="34" charset="0"/>
                <a:ea typeface="Merriweather"/>
                <a:cs typeface="Merriweather"/>
              </a:rPr>
              <a:t>Alka</a:t>
            </a:r>
            <a:r>
              <a:rPr lang="es-CR" sz="1300" b="1" dirty="0">
                <a:latin typeface="Abadi" panose="020B0604020104020204" pitchFamily="34" charset="0"/>
                <a:ea typeface="Merriweather"/>
                <a:cs typeface="Merriweather"/>
              </a:rPr>
              <a:t> </a:t>
            </a:r>
            <a:r>
              <a:rPr lang="es-CR" sz="1300" b="1" dirty="0" err="1">
                <a:latin typeface="Abadi" panose="020B0604020104020204" pitchFamily="34" charset="0"/>
                <a:ea typeface="Merriweather"/>
                <a:cs typeface="Merriweather"/>
              </a:rPr>
              <a:t>Seltzer</a:t>
            </a:r>
            <a:endParaRPr lang="es-CR" sz="1300" b="1" dirty="0">
              <a:latin typeface="Abadi" panose="020B0604020104020204" pitchFamily="34" charset="0"/>
              <a:ea typeface="Merriweather"/>
              <a:cs typeface="Merriweather"/>
            </a:endParaRPr>
          </a:p>
        </p:txBody>
      </p:sp>
      <p:sp>
        <p:nvSpPr>
          <p:cNvPr id="67" name="Marcador de contenido 2">
            <a:extLst>
              <a:ext uri="{FF2B5EF4-FFF2-40B4-BE49-F238E27FC236}">
                <a16:creationId xmlns:a16="http://schemas.microsoft.com/office/drawing/2014/main" id="{6C9FAEB1-3810-478C-840A-9D62FEDFB20D}"/>
              </a:ext>
            </a:extLst>
          </p:cNvPr>
          <p:cNvSpPr txBox="1">
            <a:spLocks/>
          </p:cNvSpPr>
          <p:nvPr/>
        </p:nvSpPr>
        <p:spPr>
          <a:xfrm>
            <a:off x="1960075" y="3042087"/>
            <a:ext cx="2507957" cy="1026320"/>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p:txBody>
      </p:sp>
      <p:sp>
        <p:nvSpPr>
          <p:cNvPr id="68" name="Marcador de contenido 2">
            <a:extLst>
              <a:ext uri="{FF2B5EF4-FFF2-40B4-BE49-F238E27FC236}">
                <a16:creationId xmlns:a16="http://schemas.microsoft.com/office/drawing/2014/main" id="{AEF0D607-8ECC-4362-A3C0-B6CB48E9469F}"/>
              </a:ext>
            </a:extLst>
          </p:cNvPr>
          <p:cNvSpPr txBox="1">
            <a:spLocks/>
          </p:cNvSpPr>
          <p:nvPr/>
        </p:nvSpPr>
        <p:spPr>
          <a:xfrm>
            <a:off x="1960072" y="4281635"/>
            <a:ext cx="2507957" cy="1447642"/>
          </a:xfrm>
          <a:prstGeom prst="rect">
            <a:avLst/>
          </a:prstGeom>
          <a:noFill/>
          <a:ln>
            <a:solidFill>
              <a:srgbClr val="FFC000"/>
            </a:solidFill>
            <a:prstDash val="solid"/>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2060"/>
              </a:buClr>
              <a:buNone/>
            </a:pPr>
            <a:r>
              <a:rPr lang="es-CR" sz="1100" b="1" dirty="0">
                <a:latin typeface="Abadi" panose="020B0604020104020204" pitchFamily="34" charset="0"/>
              </a:rPr>
              <a:t>OOH:</a:t>
            </a:r>
          </a:p>
          <a:p>
            <a:pPr>
              <a:buClr>
                <a:srgbClr val="002060"/>
              </a:buClr>
            </a:pPr>
            <a:r>
              <a:rPr lang="es-CR" sz="1100" dirty="0">
                <a:latin typeface="Abadi" panose="020B0604020104020204" pitchFamily="34" charset="0"/>
              </a:rPr>
              <a:t>Sin actividad</a:t>
            </a:r>
          </a:p>
        </p:txBody>
      </p:sp>
      <p:sp>
        <p:nvSpPr>
          <p:cNvPr id="69" name="Marcador de contenido 2">
            <a:extLst>
              <a:ext uri="{FF2B5EF4-FFF2-40B4-BE49-F238E27FC236}">
                <a16:creationId xmlns:a16="http://schemas.microsoft.com/office/drawing/2014/main" id="{2DB402FF-6B37-478C-BCFE-5804060C52EA}"/>
              </a:ext>
            </a:extLst>
          </p:cNvPr>
          <p:cNvSpPr txBox="1">
            <a:spLocks/>
          </p:cNvSpPr>
          <p:nvPr/>
        </p:nvSpPr>
        <p:spPr>
          <a:xfrm>
            <a:off x="4814807"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OOH:</a:t>
            </a:r>
          </a:p>
          <a:p>
            <a:pPr>
              <a:buClr>
                <a:srgbClr val="002060"/>
              </a:buClr>
            </a:pPr>
            <a:r>
              <a:rPr lang="es-MX" sz="1200" dirty="0">
                <a:latin typeface="Abadi" panose="020B0604020104020204" pitchFamily="34" charset="0"/>
              </a:rPr>
              <a:t>Sin actividad</a:t>
            </a:r>
          </a:p>
          <a:p>
            <a:pPr marL="0" indent="0">
              <a:buNone/>
            </a:pPr>
            <a:endParaRPr lang="es-MX" sz="1200" dirty="0">
              <a:latin typeface="Abadi" panose="020B0604020104020204" pitchFamily="34" charset="0"/>
            </a:endParaRPr>
          </a:p>
        </p:txBody>
      </p:sp>
      <p:pic>
        <p:nvPicPr>
          <p:cNvPr id="70" name="Imagen 11">
            <a:extLst>
              <a:ext uri="{FF2B5EF4-FFF2-40B4-BE49-F238E27FC236}">
                <a16:creationId xmlns:a16="http://schemas.microsoft.com/office/drawing/2014/main" id="{451B553E-ED32-4F1D-A6FF-03C216BBB1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695" y="1747895"/>
            <a:ext cx="672955" cy="672955"/>
          </a:xfrm>
          <a:prstGeom prst="rect">
            <a:avLst/>
          </a:prstGeom>
        </p:spPr>
      </p:pic>
      <p:pic>
        <p:nvPicPr>
          <p:cNvPr id="71" name="Imagen 14">
            <a:extLst>
              <a:ext uri="{FF2B5EF4-FFF2-40B4-BE49-F238E27FC236}">
                <a16:creationId xmlns:a16="http://schemas.microsoft.com/office/drawing/2014/main" id="{2C069AEB-59AA-4C87-9A84-BA749CF360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408" y="4731461"/>
            <a:ext cx="594850" cy="594850"/>
          </a:xfrm>
          <a:prstGeom prst="rect">
            <a:avLst/>
          </a:prstGeom>
        </p:spPr>
      </p:pic>
      <p:pic>
        <p:nvPicPr>
          <p:cNvPr id="72" name="Imagen 15">
            <a:extLst>
              <a:ext uri="{FF2B5EF4-FFF2-40B4-BE49-F238E27FC236}">
                <a16:creationId xmlns:a16="http://schemas.microsoft.com/office/drawing/2014/main" id="{DFAE6BED-7440-400D-BA2C-D6B241ACC4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95" y="3228641"/>
            <a:ext cx="653212" cy="653212"/>
          </a:xfrm>
          <a:prstGeom prst="rect">
            <a:avLst/>
          </a:prstGeom>
        </p:spPr>
      </p:pic>
      <p:sp>
        <p:nvSpPr>
          <p:cNvPr id="73" name="Marcador de contenido 2">
            <a:extLst>
              <a:ext uri="{FF2B5EF4-FFF2-40B4-BE49-F238E27FC236}">
                <a16:creationId xmlns:a16="http://schemas.microsoft.com/office/drawing/2014/main" id="{0FE48130-2DCC-4967-9041-99028F194917}"/>
              </a:ext>
            </a:extLst>
          </p:cNvPr>
          <p:cNvSpPr txBox="1">
            <a:spLocks/>
          </p:cNvSpPr>
          <p:nvPr/>
        </p:nvSpPr>
        <p:spPr>
          <a:xfrm>
            <a:off x="7714864" y="3042087"/>
            <a:ext cx="2516272"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pPr>
              <a:buClr>
                <a:srgbClr val="002060"/>
              </a:buClr>
            </a:pPr>
            <a:r>
              <a:rPr lang="es-MX" sz="1200" dirty="0">
                <a:latin typeface="Abadi" panose="020B0604020104020204" pitchFamily="34" charset="0"/>
              </a:rPr>
              <a:t>Sin actividad</a:t>
            </a:r>
          </a:p>
        </p:txBody>
      </p:sp>
      <p:sp>
        <p:nvSpPr>
          <p:cNvPr id="74" name="Marcador de contenido 2">
            <a:extLst>
              <a:ext uri="{FF2B5EF4-FFF2-40B4-BE49-F238E27FC236}">
                <a16:creationId xmlns:a16="http://schemas.microsoft.com/office/drawing/2014/main" id="{E014B9DE-E3C2-44BF-9EC0-757CACC94D4F}"/>
              </a:ext>
            </a:extLst>
          </p:cNvPr>
          <p:cNvSpPr txBox="1">
            <a:spLocks/>
          </p:cNvSpPr>
          <p:nvPr/>
        </p:nvSpPr>
        <p:spPr>
          <a:xfrm>
            <a:off x="4804948" y="3042087"/>
            <a:ext cx="2507168"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p:txBody>
      </p:sp>
      <p:sp>
        <p:nvSpPr>
          <p:cNvPr id="75" name="Marcador de contenido 2">
            <a:extLst>
              <a:ext uri="{FF2B5EF4-FFF2-40B4-BE49-F238E27FC236}">
                <a16:creationId xmlns:a16="http://schemas.microsoft.com/office/drawing/2014/main" id="{29EBDD38-CE8F-4582-BCCB-E65D51FEF352}"/>
              </a:ext>
            </a:extLst>
          </p:cNvPr>
          <p:cNvSpPr txBox="1">
            <a:spLocks/>
          </p:cNvSpPr>
          <p:nvPr/>
        </p:nvSpPr>
        <p:spPr>
          <a:xfrm>
            <a:off x="7714860"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OOH:</a:t>
            </a:r>
          </a:p>
          <a:p>
            <a:pPr>
              <a:buClr>
                <a:srgbClr val="002060"/>
              </a:buClr>
            </a:pPr>
            <a:r>
              <a:rPr lang="es-MX" sz="1200" dirty="0">
                <a:latin typeface="Abadi" panose="020B0604020104020204" pitchFamily="34" charset="0"/>
              </a:rPr>
              <a:t>Sin actividad. </a:t>
            </a:r>
          </a:p>
        </p:txBody>
      </p:sp>
      <p:sp>
        <p:nvSpPr>
          <p:cNvPr id="76" name="Marcador de contenido 2">
            <a:extLst>
              <a:ext uri="{FF2B5EF4-FFF2-40B4-BE49-F238E27FC236}">
                <a16:creationId xmlns:a16="http://schemas.microsoft.com/office/drawing/2014/main" id="{D5959A5B-6FD9-44E2-AD34-59EABB03BAD5}"/>
              </a:ext>
            </a:extLst>
          </p:cNvPr>
          <p:cNvSpPr txBox="1">
            <a:spLocks/>
          </p:cNvSpPr>
          <p:nvPr/>
        </p:nvSpPr>
        <p:spPr>
          <a:xfrm>
            <a:off x="4807516" y="1345124"/>
            <a:ext cx="2507168" cy="1471315"/>
          </a:xfrm>
          <a:prstGeom prst="rect">
            <a:avLst/>
          </a:prstGeom>
          <a:noFill/>
          <a:ln w="12700">
            <a:solidFill>
              <a:srgbClr val="FFC000"/>
            </a:solidFill>
            <a:prstDash val="solid"/>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TV ABIERTA:</a:t>
            </a:r>
          </a:p>
          <a:p>
            <a:pPr marL="0" indent="0">
              <a:buNone/>
            </a:pPr>
            <a:r>
              <a:rPr lang="es-MX" sz="1200" b="1" dirty="0">
                <a:latin typeface="Abadi" panose="020B0604020104020204" pitchFamily="34" charset="0"/>
              </a:rPr>
              <a:t>Paquete Destinos en C5, </a:t>
            </a:r>
          </a:p>
          <a:p>
            <a:pPr marL="0" indent="0">
              <a:buNone/>
            </a:pPr>
            <a:r>
              <a:rPr lang="es-MX" sz="1200" b="1" dirty="0">
                <a:latin typeface="Abadi" panose="020B0604020104020204" pitchFamily="34" charset="0"/>
              </a:rPr>
              <a:t>Paquete de frecuencia compartido con Alka Clásica.</a:t>
            </a:r>
          </a:p>
          <a:p>
            <a:pPr marL="0" indent="0">
              <a:buNone/>
            </a:pPr>
            <a:endParaRPr lang="es-MX" sz="1200" b="1" dirty="0">
              <a:latin typeface="Abadi" panose="020B0604020104020204" pitchFamily="34" charset="0"/>
            </a:endParaRPr>
          </a:p>
          <a:p>
            <a:pPr marL="0" indent="0">
              <a:buNone/>
            </a:pPr>
            <a:r>
              <a:rPr lang="es-MX" sz="1200" b="1" dirty="0">
                <a:latin typeface="Abadi" panose="020B0604020104020204" pitchFamily="34" charset="0"/>
              </a:rPr>
              <a:t>Alcances : Msj 89, Trp’s 505, COE 2.76</a:t>
            </a:r>
          </a:p>
        </p:txBody>
      </p:sp>
      <p:sp>
        <p:nvSpPr>
          <p:cNvPr id="77" name="TextBox 10">
            <a:extLst>
              <a:ext uri="{FF2B5EF4-FFF2-40B4-BE49-F238E27FC236}">
                <a16:creationId xmlns:a16="http://schemas.microsoft.com/office/drawing/2014/main" id="{274F8F66-4E69-4285-89DD-569C46754823}"/>
              </a:ext>
            </a:extLst>
          </p:cNvPr>
          <p:cNvSpPr txBox="1"/>
          <p:nvPr/>
        </p:nvSpPr>
        <p:spPr>
          <a:xfrm>
            <a:off x="5230229" y="954214"/>
            <a:ext cx="1735668" cy="307777"/>
          </a:xfrm>
          <a:prstGeom prst="rect">
            <a:avLst/>
          </a:prstGeom>
          <a:noFill/>
        </p:spPr>
        <p:txBody>
          <a:bodyPr wrap="none" rtlCol="0">
            <a:spAutoFit/>
          </a:bodyPr>
          <a:lstStyle/>
          <a:p>
            <a:pPr algn="ctr"/>
            <a:r>
              <a:rPr lang="es-CR" sz="1400" b="1" dirty="0" err="1">
                <a:latin typeface="Abadi" panose="020B0604020104020204" pitchFamily="34" charset="0"/>
                <a:ea typeface="Merriweather"/>
                <a:cs typeface="Merriweather"/>
              </a:rPr>
              <a:t>Alka</a:t>
            </a:r>
            <a:r>
              <a:rPr lang="es-CR" sz="1400" b="1" dirty="0">
                <a:latin typeface="Abadi" panose="020B0604020104020204" pitchFamily="34" charset="0"/>
                <a:ea typeface="Merriweather"/>
                <a:cs typeface="Merriweather"/>
              </a:rPr>
              <a:t> Extreme </a:t>
            </a:r>
            <a:r>
              <a:rPr lang="es-CR" sz="1400" b="1" dirty="0" err="1">
                <a:latin typeface="Abadi" panose="020B0604020104020204" pitchFamily="34" charset="0"/>
                <a:ea typeface="Merriweather"/>
                <a:cs typeface="Merriweather"/>
              </a:rPr>
              <a:t>Boost</a:t>
            </a:r>
            <a:r>
              <a:rPr lang="es-CR" sz="1400" b="1" dirty="0">
                <a:latin typeface="Abadi" panose="020B0604020104020204" pitchFamily="34" charset="0"/>
                <a:ea typeface="Merriweather"/>
                <a:cs typeface="Merriweather"/>
              </a:rPr>
              <a:t> </a:t>
            </a:r>
          </a:p>
        </p:txBody>
      </p:sp>
      <p:sp>
        <p:nvSpPr>
          <p:cNvPr id="78" name="Marcador de contenido 2">
            <a:extLst>
              <a:ext uri="{FF2B5EF4-FFF2-40B4-BE49-F238E27FC236}">
                <a16:creationId xmlns:a16="http://schemas.microsoft.com/office/drawing/2014/main" id="{55D8C8E5-6315-4B11-8790-09790CA96B06}"/>
              </a:ext>
            </a:extLst>
          </p:cNvPr>
          <p:cNvSpPr txBox="1">
            <a:spLocks/>
          </p:cNvSpPr>
          <p:nvPr/>
        </p:nvSpPr>
        <p:spPr>
          <a:xfrm>
            <a:off x="7717435" y="1345124"/>
            <a:ext cx="2507957" cy="1471315"/>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TV ABIERTA:</a:t>
            </a:r>
          </a:p>
          <a:p>
            <a:pPr>
              <a:lnSpc>
                <a:spcPct val="100000"/>
              </a:lnSpc>
              <a:buClr>
                <a:srgbClr val="002060"/>
              </a:buClr>
            </a:pPr>
            <a:r>
              <a:rPr lang="es-MX" sz="1200" dirty="0">
                <a:latin typeface="Abadi" panose="020B0604020104020204" pitchFamily="34" charset="0"/>
              </a:rPr>
              <a:t>Sin actividad</a:t>
            </a:r>
          </a:p>
          <a:p>
            <a:pPr>
              <a:lnSpc>
                <a:spcPct val="100000"/>
              </a:lnSpc>
              <a:buClr>
                <a:srgbClr val="002060"/>
              </a:buClr>
            </a:pPr>
            <a:endParaRPr lang="es-MX" sz="1200" dirty="0">
              <a:latin typeface="Abadi" panose="020B0604020104020204" pitchFamily="34" charset="0"/>
            </a:endParaRPr>
          </a:p>
        </p:txBody>
      </p:sp>
      <p:sp>
        <p:nvSpPr>
          <p:cNvPr id="79" name="TextBox 10">
            <a:extLst>
              <a:ext uri="{FF2B5EF4-FFF2-40B4-BE49-F238E27FC236}">
                <a16:creationId xmlns:a16="http://schemas.microsoft.com/office/drawing/2014/main" id="{13833C14-FB7B-4B97-B968-B1C6B138E2C8}"/>
              </a:ext>
            </a:extLst>
          </p:cNvPr>
          <p:cNvSpPr txBox="1"/>
          <p:nvPr/>
        </p:nvSpPr>
        <p:spPr>
          <a:xfrm>
            <a:off x="8462796" y="954214"/>
            <a:ext cx="1091967" cy="307777"/>
          </a:xfrm>
          <a:prstGeom prst="rect">
            <a:avLst/>
          </a:prstGeom>
          <a:noFill/>
        </p:spPr>
        <p:txBody>
          <a:bodyPr wrap="none" rtlCol="0">
            <a:spAutoFit/>
          </a:bodyPr>
          <a:lstStyle/>
          <a:p>
            <a:pPr algn="ctr"/>
            <a:r>
              <a:rPr lang="es-CR" sz="1400" b="1" dirty="0" err="1">
                <a:latin typeface="Abadi" panose="020B0604020104020204" pitchFamily="34" charset="0"/>
                <a:ea typeface="Merriweather"/>
                <a:cs typeface="Merriweather"/>
              </a:rPr>
              <a:t>Alka</a:t>
            </a:r>
            <a:r>
              <a:rPr lang="es-CR" sz="1400" b="1" dirty="0">
                <a:latin typeface="Abadi" panose="020B0604020104020204" pitchFamily="34" charset="0"/>
                <a:ea typeface="Merriweather"/>
                <a:cs typeface="Merriweather"/>
              </a:rPr>
              <a:t> </a:t>
            </a:r>
            <a:r>
              <a:rPr lang="es-CR" sz="1400" b="1" dirty="0" err="1">
                <a:latin typeface="Abadi" panose="020B0604020104020204" pitchFamily="34" charset="0"/>
                <a:ea typeface="Merriweather"/>
                <a:cs typeface="Merriweather"/>
              </a:rPr>
              <a:t>Gastric</a:t>
            </a:r>
            <a:endParaRPr lang="es-CR" sz="1400" b="1" dirty="0">
              <a:latin typeface="Abadi" panose="020B0604020104020204" pitchFamily="34" charset="0"/>
              <a:ea typeface="Merriweather"/>
              <a:cs typeface="Merriweather"/>
            </a:endParaRPr>
          </a:p>
        </p:txBody>
      </p:sp>
      <p:sp>
        <p:nvSpPr>
          <p:cNvPr id="80" name="Marcador de contenido 2">
            <a:extLst>
              <a:ext uri="{FF2B5EF4-FFF2-40B4-BE49-F238E27FC236}">
                <a16:creationId xmlns:a16="http://schemas.microsoft.com/office/drawing/2014/main" id="{69D9BD66-246A-41B3-9527-9B47AF61F6ED}"/>
              </a:ext>
            </a:extLst>
          </p:cNvPr>
          <p:cNvSpPr txBox="1">
            <a:spLocks/>
          </p:cNvSpPr>
          <p:nvPr/>
        </p:nvSpPr>
        <p:spPr>
          <a:xfrm>
            <a:off x="1960076" y="1352305"/>
            <a:ext cx="2507957" cy="1464134"/>
          </a:xfrm>
          <a:prstGeom prst="rect">
            <a:avLst/>
          </a:prstGeom>
          <a:noFill/>
          <a:ln w="12700">
            <a:solidFill>
              <a:srgbClr val="FFC000"/>
            </a:solidFill>
            <a:prstDash val="solid"/>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200" b="1" dirty="0">
                <a:latin typeface="Abadi" panose="020B0604020104020204" pitchFamily="34" charset="0"/>
              </a:rPr>
              <a:t>TV ABIERTA:</a:t>
            </a:r>
          </a:p>
          <a:p>
            <a:pPr marL="0" indent="0">
              <a:buNone/>
            </a:pPr>
            <a:r>
              <a:rPr lang="es-MX" sz="1200" b="1" dirty="0">
                <a:latin typeface="Abadi" panose="020B0604020104020204" pitchFamily="34" charset="0"/>
              </a:rPr>
              <a:t>Paquete Destinos en C5, partido HN vrs. CR y HN vrs ES, Paquete de frecuencia compartido con Alka Extreme</a:t>
            </a:r>
          </a:p>
          <a:p>
            <a:pPr marL="0" indent="0">
              <a:buFont typeface="Arial" panose="020B0604020202020204" pitchFamily="34" charset="0"/>
              <a:buNone/>
            </a:pPr>
            <a:r>
              <a:rPr lang="es-MX" sz="1200" b="1" dirty="0">
                <a:latin typeface="Abadi" panose="020B0604020104020204" pitchFamily="34" charset="0"/>
              </a:rPr>
              <a:t>Alcances :  Msj 226, Trp’s 1,429 ,     COE : 0.97</a:t>
            </a:r>
          </a:p>
        </p:txBody>
      </p:sp>
      <p:sp>
        <p:nvSpPr>
          <p:cNvPr id="81" name="Marcador de contenido 2">
            <a:extLst>
              <a:ext uri="{FF2B5EF4-FFF2-40B4-BE49-F238E27FC236}">
                <a16:creationId xmlns:a16="http://schemas.microsoft.com/office/drawing/2014/main" id="{C4640BF2-1194-4F37-9A26-5FCA45345626}"/>
              </a:ext>
            </a:extLst>
          </p:cNvPr>
          <p:cNvSpPr txBox="1">
            <a:spLocks/>
          </p:cNvSpPr>
          <p:nvPr/>
        </p:nvSpPr>
        <p:spPr>
          <a:xfrm>
            <a:off x="4800600" y="5942505"/>
            <a:ext cx="2511517"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Sin actividad. </a:t>
            </a:r>
          </a:p>
          <a:p>
            <a:pPr marL="0" indent="0">
              <a:buNone/>
            </a:pPr>
            <a:endParaRPr lang="es-MX" sz="1200" dirty="0">
              <a:latin typeface="Abadi" panose="020B0604020104020204" pitchFamily="34" charset="0"/>
            </a:endParaRPr>
          </a:p>
        </p:txBody>
      </p:sp>
      <p:pic>
        <p:nvPicPr>
          <p:cNvPr id="82" name="Imagen 2">
            <a:extLst>
              <a:ext uri="{FF2B5EF4-FFF2-40B4-BE49-F238E27FC236}">
                <a16:creationId xmlns:a16="http://schemas.microsoft.com/office/drawing/2014/main" id="{88859596-E568-4A8A-AAB7-A7377F7FDF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408" y="5971987"/>
            <a:ext cx="674242" cy="674242"/>
          </a:xfrm>
          <a:prstGeom prst="rect">
            <a:avLst/>
          </a:prstGeom>
        </p:spPr>
      </p:pic>
      <p:sp>
        <p:nvSpPr>
          <p:cNvPr id="83" name="Marcador de contenido 2">
            <a:extLst>
              <a:ext uri="{FF2B5EF4-FFF2-40B4-BE49-F238E27FC236}">
                <a16:creationId xmlns:a16="http://schemas.microsoft.com/office/drawing/2014/main" id="{ECACCD17-3A10-4924-A6CB-17729ADBDC3A}"/>
              </a:ext>
            </a:extLst>
          </p:cNvPr>
          <p:cNvSpPr txBox="1">
            <a:spLocks/>
          </p:cNvSpPr>
          <p:nvPr/>
        </p:nvSpPr>
        <p:spPr>
          <a:xfrm>
            <a:off x="1958009" y="5942505"/>
            <a:ext cx="2510020"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Sin actividad</a:t>
            </a:r>
          </a:p>
        </p:txBody>
      </p:sp>
      <p:sp>
        <p:nvSpPr>
          <p:cNvPr id="84" name="Marcador de contenido 2">
            <a:extLst>
              <a:ext uri="{FF2B5EF4-FFF2-40B4-BE49-F238E27FC236}">
                <a16:creationId xmlns:a16="http://schemas.microsoft.com/office/drawing/2014/main" id="{A704B52E-2930-4AD0-9DB1-C6523E331A6D}"/>
              </a:ext>
            </a:extLst>
          </p:cNvPr>
          <p:cNvSpPr txBox="1">
            <a:spLocks/>
          </p:cNvSpPr>
          <p:nvPr/>
        </p:nvSpPr>
        <p:spPr>
          <a:xfrm>
            <a:off x="7714860" y="5942505"/>
            <a:ext cx="2516272" cy="751909"/>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Sin actividad</a:t>
            </a:r>
          </a:p>
        </p:txBody>
      </p:sp>
    </p:spTree>
    <p:extLst>
      <p:ext uri="{BB962C8B-B14F-4D97-AF65-F5344CB8AC3E}">
        <p14:creationId xmlns:p14="http://schemas.microsoft.com/office/powerpoint/2010/main" val="1867464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7A66843B-C54E-4A68-84F5-289CC97225A7}"/>
              </a:ext>
            </a:extLst>
          </p:cNvPr>
          <p:cNvSpPr/>
          <p:nvPr/>
        </p:nvSpPr>
        <p:spPr>
          <a:xfrm>
            <a:off x="8527333" y="4268136"/>
            <a:ext cx="998979"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graphicFrame>
        <p:nvGraphicFramePr>
          <p:cNvPr id="42" name="Marcador de contenido 10">
            <a:extLst>
              <a:ext uri="{FF2B5EF4-FFF2-40B4-BE49-F238E27FC236}">
                <a16:creationId xmlns:a16="http://schemas.microsoft.com/office/drawing/2014/main" id="{D56C3FD9-F7AF-421C-BBFF-8C2B0C4F685B}"/>
              </a:ext>
            </a:extLst>
          </p:cNvPr>
          <p:cNvGraphicFramePr>
            <a:graphicFrameLocks/>
          </p:cNvGraphicFramePr>
          <p:nvPr>
            <p:extLst>
              <p:ext uri="{D42A27DB-BD31-4B8C-83A1-F6EECF244321}">
                <p14:modId xmlns:p14="http://schemas.microsoft.com/office/powerpoint/2010/main" val="2464112517"/>
              </p:ext>
            </p:extLst>
          </p:nvPr>
        </p:nvGraphicFramePr>
        <p:xfrm>
          <a:off x="5871868" y="4172806"/>
          <a:ext cx="6319340" cy="2572714"/>
        </p:xfrm>
        <a:graphic>
          <a:graphicData uri="http://schemas.openxmlformats.org/drawingml/2006/chart">
            <c:chart xmlns:c="http://schemas.openxmlformats.org/drawingml/2006/chart" xmlns:r="http://schemas.openxmlformats.org/officeDocument/2006/relationships" r:id="rId5"/>
          </a:graphicData>
        </a:graphic>
      </p:graphicFrame>
      <p:sp>
        <p:nvSpPr>
          <p:cNvPr id="34" name="Rectangle: Rounded Corners 33">
            <a:extLst>
              <a:ext uri="{FF2B5EF4-FFF2-40B4-BE49-F238E27FC236}">
                <a16:creationId xmlns:a16="http://schemas.microsoft.com/office/drawing/2014/main" id="{223390A8-F290-43A7-9F96-E609942B5670}"/>
              </a:ext>
            </a:extLst>
          </p:cNvPr>
          <p:cNvSpPr/>
          <p:nvPr/>
        </p:nvSpPr>
        <p:spPr>
          <a:xfrm>
            <a:off x="2466999" y="4260466"/>
            <a:ext cx="90816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2" name="Rectangle: Rounded Corners 21">
            <a:extLst>
              <a:ext uri="{FF2B5EF4-FFF2-40B4-BE49-F238E27FC236}">
                <a16:creationId xmlns:a16="http://schemas.microsoft.com/office/drawing/2014/main" id="{ED3A9D05-F844-431B-BCAC-44C0143702CC}"/>
              </a:ext>
            </a:extLst>
          </p:cNvPr>
          <p:cNvSpPr/>
          <p:nvPr/>
        </p:nvSpPr>
        <p:spPr>
          <a:xfrm>
            <a:off x="8449036" y="827087"/>
            <a:ext cx="120876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16" name="Rectangle: Rounded Corners 15">
            <a:extLst>
              <a:ext uri="{FF2B5EF4-FFF2-40B4-BE49-F238E27FC236}">
                <a16:creationId xmlns:a16="http://schemas.microsoft.com/office/drawing/2014/main" id="{A040C8B7-2A6E-412B-9010-BE3A5BB222EA}"/>
              </a:ext>
            </a:extLst>
          </p:cNvPr>
          <p:cNvSpPr/>
          <p:nvPr/>
        </p:nvSpPr>
        <p:spPr>
          <a:xfrm>
            <a:off x="2274543" y="847882"/>
            <a:ext cx="2850204"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156526" y="-8159"/>
            <a:ext cx="6615388" cy="864000"/>
          </a:xfrm>
        </p:spPr>
        <p:txBody>
          <a:bodyPr>
            <a:normAutofit/>
          </a:bodyPr>
          <a:lstStyle/>
          <a:p>
            <a:r>
              <a:rPr lang="de-CH" sz="2800" dirty="0">
                <a:latin typeface="Abadi" panose="020B0604020104020204" pitchFamily="34" charset="0"/>
              </a:rPr>
              <a:t>Category: ANTIDIARRÉICOS </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5871868" y="-56288"/>
            <a:ext cx="0" cy="6982755"/>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4154266"/>
            <a:ext cx="12221107" cy="10448"/>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21" name="Gráfico 16">
            <a:extLst>
              <a:ext uri="{FF2B5EF4-FFF2-40B4-BE49-F238E27FC236}">
                <a16:creationId xmlns:a16="http://schemas.microsoft.com/office/drawing/2014/main" id="{9614D2A4-6A3E-4675-BF63-453B74AC726E}"/>
              </a:ext>
            </a:extLst>
          </p:cNvPr>
          <p:cNvGraphicFramePr/>
          <p:nvPr/>
        </p:nvGraphicFramePr>
        <p:xfrm>
          <a:off x="5943595" y="739677"/>
          <a:ext cx="6246693" cy="341458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A68A1F49-03A0-40BB-B4C3-C4CB8AC72F5B}"/>
              </a:ext>
            </a:extLst>
          </p:cNvPr>
          <p:cNvGraphicFramePr/>
          <p:nvPr>
            <p:extLst>
              <p:ext uri="{D42A27DB-BD31-4B8C-83A1-F6EECF244321}">
                <p14:modId xmlns:p14="http://schemas.microsoft.com/office/powerpoint/2010/main" val="2750306892"/>
              </p:ext>
            </p:extLst>
          </p:nvPr>
        </p:nvGraphicFramePr>
        <p:xfrm>
          <a:off x="1236359" y="838622"/>
          <a:ext cx="4563773" cy="227195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Object 18">
            <a:extLst>
              <a:ext uri="{FF2B5EF4-FFF2-40B4-BE49-F238E27FC236}">
                <a16:creationId xmlns:a16="http://schemas.microsoft.com/office/drawing/2014/main" id="{785628DB-99DF-4C03-B512-C43CDD20489F}"/>
              </a:ext>
            </a:extLst>
          </p:cNvPr>
          <p:cNvGraphicFramePr>
            <a:graphicFrameLocks noChangeAspect="1"/>
          </p:cNvGraphicFramePr>
          <p:nvPr>
            <p:extLst>
              <p:ext uri="{D42A27DB-BD31-4B8C-83A1-F6EECF244321}">
                <p14:modId xmlns:p14="http://schemas.microsoft.com/office/powerpoint/2010/main" val="500972668"/>
              </p:ext>
            </p:extLst>
          </p:nvPr>
        </p:nvGraphicFramePr>
        <p:xfrm>
          <a:off x="1674800" y="2812439"/>
          <a:ext cx="3559175" cy="1346200"/>
        </p:xfrm>
        <a:graphic>
          <a:graphicData uri="http://schemas.openxmlformats.org/presentationml/2006/ole">
            <mc:AlternateContent xmlns:mc="http://schemas.openxmlformats.org/markup-compatibility/2006">
              <mc:Choice xmlns:v="urn:schemas-microsoft-com:vml" Requires="v">
                <p:oleObj spid="_x0000_s9225" name="Hoja de cálculo" r:id="rId8" imgW="3835400" imgH="1346200" progId="Excel.Sheet.12">
                  <p:embed/>
                </p:oleObj>
              </mc:Choice>
              <mc:Fallback>
                <p:oleObj name="Hoja de cálculo" r:id="rId8" imgW="3835400" imgH="1346200" progId="Excel.Sheet.12">
                  <p:embed/>
                  <p:pic>
                    <p:nvPicPr>
                      <p:cNvPr id="19" name="Object 18">
                        <a:extLst>
                          <a:ext uri="{FF2B5EF4-FFF2-40B4-BE49-F238E27FC236}">
                            <a16:creationId xmlns:a16="http://schemas.microsoft.com/office/drawing/2014/main" id="{785628DB-99DF-4C03-B512-C43CDD20489F}"/>
                          </a:ext>
                        </a:extLst>
                      </p:cNvPr>
                      <p:cNvPicPr/>
                      <p:nvPr/>
                    </p:nvPicPr>
                    <p:blipFill>
                      <a:blip r:embed="rId9"/>
                      <a:stretch>
                        <a:fillRect/>
                      </a:stretch>
                    </p:blipFill>
                    <p:spPr>
                      <a:xfrm>
                        <a:off x="1674800" y="2812439"/>
                        <a:ext cx="3559175" cy="1346200"/>
                      </a:xfrm>
                      <a:prstGeom prst="rect">
                        <a:avLst/>
                      </a:prstGeom>
                    </p:spPr>
                  </p:pic>
                </p:oleObj>
              </mc:Fallback>
            </mc:AlternateContent>
          </a:graphicData>
        </a:graphic>
      </p:graphicFrame>
      <p:graphicFrame>
        <p:nvGraphicFramePr>
          <p:cNvPr id="25" name="Chart 24">
            <a:extLst>
              <a:ext uri="{FF2B5EF4-FFF2-40B4-BE49-F238E27FC236}">
                <a16:creationId xmlns:a16="http://schemas.microsoft.com/office/drawing/2014/main" id="{748B412C-65AF-401C-A123-954C9807BA5A}"/>
              </a:ext>
            </a:extLst>
          </p:cNvPr>
          <p:cNvGraphicFramePr/>
          <p:nvPr/>
        </p:nvGraphicFramePr>
        <p:xfrm>
          <a:off x="-29107" y="4172807"/>
          <a:ext cx="5900972" cy="268519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7" name="Object 36">
            <a:extLst>
              <a:ext uri="{FF2B5EF4-FFF2-40B4-BE49-F238E27FC236}">
                <a16:creationId xmlns:a16="http://schemas.microsoft.com/office/drawing/2014/main" id="{E3329616-4A16-4E9F-BC32-F9AE170E7EE8}"/>
              </a:ext>
            </a:extLst>
          </p:cNvPr>
          <p:cNvGraphicFramePr>
            <a:graphicFrameLocks noChangeAspect="1"/>
          </p:cNvGraphicFramePr>
          <p:nvPr/>
        </p:nvGraphicFramePr>
        <p:xfrm>
          <a:off x="6407150" y="1119188"/>
          <a:ext cx="5783263" cy="215900"/>
        </p:xfrm>
        <a:graphic>
          <a:graphicData uri="http://schemas.openxmlformats.org/presentationml/2006/ole">
            <mc:AlternateContent xmlns:mc="http://schemas.openxmlformats.org/markup-compatibility/2006">
              <mc:Choice xmlns:v="urn:schemas-microsoft-com:vml" Requires="v">
                <p:oleObj spid="_x0000_s9226" name="Hoja de cálculo" r:id="rId11" imgW="4432300" imgH="215900" progId="Excel.Sheet.12">
                  <p:embed/>
                </p:oleObj>
              </mc:Choice>
              <mc:Fallback>
                <p:oleObj name="Hoja de cálculo" r:id="rId11" imgW="4432300" imgH="215900" progId="Excel.Sheet.12">
                  <p:embed/>
                  <p:pic>
                    <p:nvPicPr>
                      <p:cNvPr id="37" name="Object 36">
                        <a:extLst>
                          <a:ext uri="{FF2B5EF4-FFF2-40B4-BE49-F238E27FC236}">
                            <a16:creationId xmlns:a16="http://schemas.microsoft.com/office/drawing/2014/main" id="{E3329616-4A16-4E9F-BC32-F9AE170E7EE8}"/>
                          </a:ext>
                        </a:extLst>
                      </p:cNvPr>
                      <p:cNvPicPr/>
                      <p:nvPr/>
                    </p:nvPicPr>
                    <p:blipFill>
                      <a:blip r:embed="rId12"/>
                      <a:stretch>
                        <a:fillRect/>
                      </a:stretch>
                    </p:blipFill>
                    <p:spPr>
                      <a:xfrm>
                        <a:off x="6407150" y="1119188"/>
                        <a:ext cx="5783263" cy="215900"/>
                      </a:xfrm>
                      <a:prstGeom prst="rect">
                        <a:avLst/>
                      </a:prstGeom>
                    </p:spPr>
                  </p:pic>
                </p:oleObj>
              </mc:Fallback>
            </mc:AlternateContent>
          </a:graphicData>
        </a:graphic>
      </p:graphicFrame>
      <p:sp>
        <p:nvSpPr>
          <p:cNvPr id="44" name="Title 1">
            <a:extLst>
              <a:ext uri="{FF2B5EF4-FFF2-40B4-BE49-F238E27FC236}">
                <a16:creationId xmlns:a16="http://schemas.microsoft.com/office/drawing/2014/main" id="{55443EAC-93D8-4F92-BFE3-F3628EEB10E7}"/>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18-45</a:t>
            </a:r>
          </a:p>
          <a:p>
            <a:pPr>
              <a:lnSpc>
                <a:spcPct val="110000"/>
              </a:lnSpc>
            </a:pPr>
            <a:r>
              <a:rPr lang="de-CH" sz="2000" dirty="0" err="1">
                <a:latin typeface="Abadi" panose="020B0604020104020204" pitchFamily="34" charset="0"/>
              </a:rPr>
              <a:t>Marzo</a:t>
            </a:r>
            <a:r>
              <a:rPr lang="de-CH" sz="2000" dirty="0">
                <a:latin typeface="Abadi" panose="020B0604020104020204" pitchFamily="34" charset="0"/>
              </a:rPr>
              <a:t> 2024 </a:t>
            </a:r>
          </a:p>
        </p:txBody>
      </p:sp>
      <p:pic>
        <p:nvPicPr>
          <p:cNvPr id="45" name="Picture 2" descr="Vector de iconos de personas. Icono: vector de stock (libre de regalías)  1707822124 | Shutterstock">
            <a:extLst>
              <a:ext uri="{FF2B5EF4-FFF2-40B4-BE49-F238E27FC236}">
                <a16:creationId xmlns:a16="http://schemas.microsoft.com/office/drawing/2014/main" id="{8CE7A3EC-D360-4CEC-8CF0-14ED42C099E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59436C7B-7335-495D-AC94-9D0DC397E24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3">
            <a:extLst>
              <a:ext uri="{FF2B5EF4-FFF2-40B4-BE49-F238E27FC236}">
                <a16:creationId xmlns:a16="http://schemas.microsoft.com/office/drawing/2014/main" id="{449A8407-ECBA-1742-BA26-66D819954CFC}"/>
              </a:ext>
            </a:extLst>
          </p:cNvPr>
          <p:cNvGraphicFramePr>
            <a:graphicFrameLocks noGrp="1"/>
          </p:cNvGraphicFramePr>
          <p:nvPr/>
        </p:nvGraphicFramePr>
        <p:xfrm>
          <a:off x="851216" y="968679"/>
          <a:ext cx="632459" cy="1974305"/>
        </p:xfrm>
        <a:graphic>
          <a:graphicData uri="http://schemas.openxmlformats.org/drawingml/2006/table">
            <a:tbl>
              <a:tblPr firstRow="1" bandRow="1">
                <a:tableStyleId>{00A15C55-8517-42AA-B614-E9B94910E393}</a:tableStyleId>
              </a:tblPr>
              <a:tblGrid>
                <a:gridCol w="632459">
                  <a:extLst>
                    <a:ext uri="{9D8B030D-6E8A-4147-A177-3AD203B41FA5}">
                      <a16:colId xmlns:a16="http://schemas.microsoft.com/office/drawing/2014/main" val="1185865620"/>
                    </a:ext>
                  </a:extLst>
                </a:gridCol>
              </a:tblGrid>
              <a:tr h="282053">
                <a:tc>
                  <a:txBody>
                    <a:bodyPr/>
                    <a:lstStyle/>
                    <a:p>
                      <a:pPr algn="ctr"/>
                      <a:r>
                        <a:rPr lang="es-HN" sz="900" dirty="0">
                          <a:latin typeface="Abadi MT Condensed Light" panose="020B0306030101010103" pitchFamily="34" charset="77"/>
                        </a:rPr>
                        <a:t>SOI</a:t>
                      </a:r>
                    </a:p>
                  </a:txBody>
                  <a:tcPr/>
                </a:tc>
                <a:extLst>
                  <a:ext uri="{0D108BD9-81ED-4DB2-BD59-A6C34878D82A}">
                    <a16:rowId xmlns:a16="http://schemas.microsoft.com/office/drawing/2014/main" val="355884866"/>
                  </a:ext>
                </a:extLst>
              </a:tr>
              <a:tr h="423063">
                <a:tc>
                  <a:txBody>
                    <a:bodyPr/>
                    <a:lstStyle/>
                    <a:p>
                      <a:pPr algn="ctr"/>
                      <a:r>
                        <a:rPr lang="es-HN" sz="800" dirty="0">
                          <a:latin typeface="Abadi MT Condensed Light" panose="020B0306030101010103" pitchFamily="34" charset="77"/>
                        </a:rPr>
                        <a:t>86%</a:t>
                      </a:r>
                    </a:p>
                  </a:txBody>
                  <a:tcPr anchor="ctr"/>
                </a:tc>
                <a:extLst>
                  <a:ext uri="{0D108BD9-81ED-4DB2-BD59-A6C34878D82A}">
                    <a16:rowId xmlns:a16="http://schemas.microsoft.com/office/drawing/2014/main" val="1889576745"/>
                  </a:ext>
                </a:extLst>
              </a:tr>
              <a:tr h="423063">
                <a:tc>
                  <a:txBody>
                    <a:bodyPr/>
                    <a:lstStyle/>
                    <a:p>
                      <a:pPr algn="ctr"/>
                      <a:r>
                        <a:rPr lang="es-HN" sz="800" dirty="0">
                          <a:latin typeface="Abadi MT Condensed Light" panose="020B0306030101010103" pitchFamily="34" charset="77"/>
                        </a:rPr>
                        <a:t>8%</a:t>
                      </a:r>
                    </a:p>
                  </a:txBody>
                  <a:tcPr anchor="ctr"/>
                </a:tc>
                <a:extLst>
                  <a:ext uri="{0D108BD9-81ED-4DB2-BD59-A6C34878D82A}">
                    <a16:rowId xmlns:a16="http://schemas.microsoft.com/office/drawing/2014/main" val="3766237253"/>
                  </a:ext>
                </a:extLst>
              </a:tr>
              <a:tr h="423063">
                <a:tc>
                  <a:txBody>
                    <a:bodyPr/>
                    <a:lstStyle/>
                    <a:p>
                      <a:pPr algn="ctr"/>
                      <a:r>
                        <a:rPr lang="es-HN" sz="800" dirty="0">
                          <a:latin typeface="Abadi MT Condensed Light" panose="020B0306030101010103" pitchFamily="34" charset="77"/>
                        </a:rPr>
                        <a:t>5%</a:t>
                      </a:r>
                    </a:p>
                  </a:txBody>
                  <a:tcPr anchor="ctr"/>
                </a:tc>
                <a:extLst>
                  <a:ext uri="{0D108BD9-81ED-4DB2-BD59-A6C34878D82A}">
                    <a16:rowId xmlns:a16="http://schemas.microsoft.com/office/drawing/2014/main" val="3888940816"/>
                  </a:ext>
                </a:extLst>
              </a:tr>
              <a:tr h="423063">
                <a:tc>
                  <a:txBody>
                    <a:bodyPr/>
                    <a:lstStyle/>
                    <a:p>
                      <a:pPr algn="ctr"/>
                      <a:r>
                        <a:rPr lang="es-HN" sz="800" dirty="0">
                          <a:latin typeface="Abadi MT Condensed Light" panose="020B0306030101010103" pitchFamily="34" charset="77"/>
                        </a:rPr>
                        <a:t>1%</a:t>
                      </a:r>
                    </a:p>
                  </a:txBody>
                  <a:tcPr anchor="ctr"/>
                </a:tc>
                <a:extLst>
                  <a:ext uri="{0D108BD9-81ED-4DB2-BD59-A6C34878D82A}">
                    <a16:rowId xmlns:a16="http://schemas.microsoft.com/office/drawing/2014/main" val="3862989492"/>
                  </a:ext>
                </a:extLst>
              </a:tr>
            </a:tbl>
          </a:graphicData>
        </a:graphic>
      </p:graphicFrame>
      <p:sp>
        <p:nvSpPr>
          <p:cNvPr id="4" name="CuadroTexto 3">
            <a:extLst>
              <a:ext uri="{FF2B5EF4-FFF2-40B4-BE49-F238E27FC236}">
                <a16:creationId xmlns:a16="http://schemas.microsoft.com/office/drawing/2014/main" id="{545903FD-6B19-8547-AEEF-1434C8D1B7BF}"/>
              </a:ext>
            </a:extLst>
          </p:cNvPr>
          <p:cNvSpPr txBox="1"/>
          <p:nvPr/>
        </p:nvSpPr>
        <p:spPr>
          <a:xfrm>
            <a:off x="2151599" y="6626495"/>
            <a:ext cx="394660" cy="246221"/>
          </a:xfrm>
          <a:prstGeom prst="rect">
            <a:avLst/>
          </a:prstGeom>
          <a:noFill/>
        </p:spPr>
        <p:txBody>
          <a:bodyPr wrap="none" rtlCol="0">
            <a:spAutoFit/>
          </a:bodyPr>
          <a:lstStyle/>
          <a:p>
            <a:r>
              <a:rPr lang="es-HN" sz="1000" dirty="0">
                <a:latin typeface="Abadi MT Condensed Light" panose="020B0306030101010103" pitchFamily="34" charset="77"/>
              </a:rPr>
              <a:t>27%</a:t>
            </a:r>
          </a:p>
        </p:txBody>
      </p:sp>
      <p:sp>
        <p:nvSpPr>
          <p:cNvPr id="23" name="CuadroTexto 22">
            <a:extLst>
              <a:ext uri="{FF2B5EF4-FFF2-40B4-BE49-F238E27FC236}">
                <a16:creationId xmlns:a16="http://schemas.microsoft.com/office/drawing/2014/main" id="{5D0F1CA4-A2ED-1C4E-8949-36912603BFB4}"/>
              </a:ext>
            </a:extLst>
          </p:cNvPr>
          <p:cNvSpPr txBox="1"/>
          <p:nvPr/>
        </p:nvSpPr>
        <p:spPr>
          <a:xfrm>
            <a:off x="2798951" y="6646012"/>
            <a:ext cx="394660" cy="246221"/>
          </a:xfrm>
          <a:prstGeom prst="rect">
            <a:avLst/>
          </a:prstGeom>
          <a:noFill/>
        </p:spPr>
        <p:txBody>
          <a:bodyPr wrap="none" rtlCol="0">
            <a:spAutoFit/>
          </a:bodyPr>
          <a:lstStyle/>
          <a:p>
            <a:r>
              <a:rPr lang="es-HN" sz="1000" dirty="0">
                <a:latin typeface="Abadi MT Condensed Light" panose="020B0306030101010103" pitchFamily="34" charset="77"/>
              </a:rPr>
              <a:t>72%</a:t>
            </a:r>
          </a:p>
        </p:txBody>
      </p:sp>
    </p:spTree>
    <p:extLst>
      <p:ext uri="{BB962C8B-B14F-4D97-AF65-F5344CB8AC3E}">
        <p14:creationId xmlns:p14="http://schemas.microsoft.com/office/powerpoint/2010/main" val="645621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4"/>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B8DA2D12-8206-4D3D-9493-AF5446A62F01}"/>
              </a:ext>
            </a:extLst>
          </p:cNvPr>
          <p:cNvSpPr/>
          <p:nvPr/>
        </p:nvSpPr>
        <p:spPr>
          <a:xfrm>
            <a:off x="914866" y="829674"/>
            <a:ext cx="1946728"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graphicFrame>
        <p:nvGraphicFramePr>
          <p:cNvPr id="42" name="Chart 26">
            <a:extLst>
              <a:ext uri="{FF2B5EF4-FFF2-40B4-BE49-F238E27FC236}">
                <a16:creationId xmlns:a16="http://schemas.microsoft.com/office/drawing/2014/main" id="{2C638921-2A5D-F54C-98A0-95108F834433}"/>
              </a:ext>
            </a:extLst>
          </p:cNvPr>
          <p:cNvGraphicFramePr/>
          <p:nvPr/>
        </p:nvGraphicFramePr>
        <p:xfrm>
          <a:off x="125087" y="716516"/>
          <a:ext cx="3526285" cy="2810839"/>
        </p:xfrm>
        <a:graphic>
          <a:graphicData uri="http://schemas.openxmlformats.org/drawingml/2006/chart">
            <c:chart xmlns:c="http://schemas.openxmlformats.org/drawingml/2006/chart" xmlns:r="http://schemas.openxmlformats.org/officeDocument/2006/relationships" r:id="rId10"/>
          </a:graphicData>
        </a:graphic>
      </p:graphicFrame>
      <p:sp>
        <p:nvSpPr>
          <p:cNvPr id="66" name="Rectangle: Rounded Corners 65">
            <a:extLst>
              <a:ext uri="{FF2B5EF4-FFF2-40B4-BE49-F238E27FC236}">
                <a16:creationId xmlns:a16="http://schemas.microsoft.com/office/drawing/2014/main" id="{B8374521-8765-48E6-BD6E-29F7A80E3004}"/>
              </a:ext>
            </a:extLst>
          </p:cNvPr>
          <p:cNvSpPr/>
          <p:nvPr/>
        </p:nvSpPr>
        <p:spPr>
          <a:xfrm>
            <a:off x="9585751" y="816644"/>
            <a:ext cx="176975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3" name="Rectangle: Rounded Corners 62">
            <a:extLst>
              <a:ext uri="{FF2B5EF4-FFF2-40B4-BE49-F238E27FC236}">
                <a16:creationId xmlns:a16="http://schemas.microsoft.com/office/drawing/2014/main" id="{66F8AB4D-EADF-4793-B39F-087293A0A55C}"/>
              </a:ext>
            </a:extLst>
          </p:cNvPr>
          <p:cNvSpPr/>
          <p:nvPr/>
        </p:nvSpPr>
        <p:spPr>
          <a:xfrm>
            <a:off x="6105939" y="3714742"/>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2" name="Rectangle: Rounded Corners 61">
            <a:extLst>
              <a:ext uri="{FF2B5EF4-FFF2-40B4-BE49-F238E27FC236}">
                <a16:creationId xmlns:a16="http://schemas.microsoft.com/office/drawing/2014/main" id="{A51F7E7F-3005-452B-A37E-6345C488012C}"/>
              </a:ext>
            </a:extLst>
          </p:cNvPr>
          <p:cNvSpPr/>
          <p:nvPr/>
        </p:nvSpPr>
        <p:spPr>
          <a:xfrm>
            <a:off x="1463022" y="3714440"/>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9355" y="-84370"/>
            <a:ext cx="6615388" cy="864000"/>
          </a:xfrm>
        </p:spPr>
        <p:txBody>
          <a:bodyPr>
            <a:normAutofit/>
          </a:bodyPr>
          <a:lstStyle/>
          <a:p>
            <a:r>
              <a:rPr lang="de-CH" sz="2800" dirty="0">
                <a:latin typeface="Abadi" panose="020B0604020104020204" pitchFamily="34" charset="0"/>
              </a:rPr>
              <a:t>Category: ANTIDIARRÉICOS</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4" name="Title 1">
            <a:extLst>
              <a:ext uri="{FF2B5EF4-FFF2-40B4-BE49-F238E27FC236}">
                <a16:creationId xmlns:a16="http://schemas.microsoft.com/office/drawing/2014/main" id="{CCE1A38D-B15D-44B8-8B16-ADBCF0FB153A}"/>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18-45</a:t>
            </a:r>
          </a:p>
          <a:p>
            <a:pPr>
              <a:lnSpc>
                <a:spcPct val="110000"/>
              </a:lnSpc>
            </a:pPr>
            <a:r>
              <a:rPr lang="de-CH" sz="2000" dirty="0" err="1">
                <a:latin typeface="Abadi" panose="020B0604020104020204" pitchFamily="34" charset="0"/>
              </a:rPr>
              <a:t>Marzo</a:t>
            </a:r>
            <a:r>
              <a:rPr lang="de-CH" sz="2000" dirty="0">
                <a:latin typeface="Abadi" panose="020B0604020104020204" pitchFamily="34" charset="0"/>
              </a:rPr>
              <a:t> 2024 </a:t>
            </a:r>
          </a:p>
        </p:txBody>
      </p:sp>
      <p:pic>
        <p:nvPicPr>
          <p:cNvPr id="1026" name="Picture 2" descr="Vector de iconos de personas. Icono: vector de stock (libre de regalías)  1707822124 | Shutterstock">
            <a:extLst>
              <a:ext uri="{FF2B5EF4-FFF2-40B4-BE49-F238E27FC236}">
                <a16:creationId xmlns:a16="http://schemas.microsoft.com/office/drawing/2014/main" id="{FEEED1DF-8648-4950-89EB-7A9954C08F6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27533FF8-4632-48D4-ADB0-357699504C4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4724484" y="687166"/>
            <a:ext cx="0" cy="292367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3608125"/>
            <a:ext cx="12370377" cy="0"/>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23" name="Rectangle: Rounded Corners 22">
            <a:extLst>
              <a:ext uri="{FF2B5EF4-FFF2-40B4-BE49-F238E27FC236}">
                <a16:creationId xmlns:a16="http://schemas.microsoft.com/office/drawing/2014/main" id="{56592C3A-4914-420B-9823-54E1CEF44AEF}"/>
              </a:ext>
            </a:extLst>
          </p:cNvPr>
          <p:cNvSpPr/>
          <p:nvPr/>
        </p:nvSpPr>
        <p:spPr>
          <a:xfrm>
            <a:off x="5817753" y="826636"/>
            <a:ext cx="146260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32" name="TextBox 31">
            <a:extLst>
              <a:ext uri="{FF2B5EF4-FFF2-40B4-BE49-F238E27FC236}">
                <a16:creationId xmlns:a16="http://schemas.microsoft.com/office/drawing/2014/main" id="{9483B254-E4F6-40A3-9B23-E4A24DF0AC0D}"/>
              </a:ext>
            </a:extLst>
          </p:cNvPr>
          <p:cNvSpPr txBox="1"/>
          <p:nvPr/>
        </p:nvSpPr>
        <p:spPr>
          <a:xfrm>
            <a:off x="817038" y="3663238"/>
            <a:ext cx="2981623" cy="307777"/>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400" dirty="0"/>
              <a:t>NEW CREATIVES</a:t>
            </a:r>
          </a:p>
        </p:txBody>
      </p:sp>
      <p:sp>
        <p:nvSpPr>
          <p:cNvPr id="33" name="TextBox 32">
            <a:extLst>
              <a:ext uri="{FF2B5EF4-FFF2-40B4-BE49-F238E27FC236}">
                <a16:creationId xmlns:a16="http://schemas.microsoft.com/office/drawing/2014/main" id="{D9D43246-8B24-4048-847D-87FACD838830}"/>
              </a:ext>
            </a:extLst>
          </p:cNvPr>
          <p:cNvSpPr txBox="1"/>
          <p:nvPr/>
        </p:nvSpPr>
        <p:spPr>
          <a:xfrm>
            <a:off x="5441913" y="3663237"/>
            <a:ext cx="2981623" cy="307777"/>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400" dirty="0"/>
              <a:t>TOP CREATIVES</a:t>
            </a:r>
          </a:p>
        </p:txBody>
      </p:sp>
      <p:cxnSp>
        <p:nvCxnSpPr>
          <p:cNvPr id="59" name="Straight Connector 58">
            <a:extLst>
              <a:ext uri="{FF2B5EF4-FFF2-40B4-BE49-F238E27FC236}">
                <a16:creationId xmlns:a16="http://schemas.microsoft.com/office/drawing/2014/main" id="{B61D8F93-DC41-4187-9DDC-CAF216947808}"/>
              </a:ext>
            </a:extLst>
          </p:cNvPr>
          <p:cNvCxnSpPr>
            <a:cxnSpLocks/>
          </p:cNvCxnSpPr>
          <p:nvPr/>
        </p:nvCxnSpPr>
        <p:spPr>
          <a:xfrm>
            <a:off x="4553687"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F7B3C51B-B8A4-4BA3-B6F8-D38845A5B52C}"/>
              </a:ext>
            </a:extLst>
          </p:cNvPr>
          <p:cNvCxnSpPr>
            <a:cxnSpLocks/>
          </p:cNvCxnSpPr>
          <p:nvPr/>
        </p:nvCxnSpPr>
        <p:spPr>
          <a:xfrm>
            <a:off x="9315795"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61" name="TextBox 60">
            <a:extLst>
              <a:ext uri="{FF2B5EF4-FFF2-40B4-BE49-F238E27FC236}">
                <a16:creationId xmlns:a16="http://schemas.microsoft.com/office/drawing/2014/main" id="{C125F62A-9C20-4B7B-9329-07AF495224FD}"/>
              </a:ext>
            </a:extLst>
          </p:cNvPr>
          <p:cNvSpPr txBox="1"/>
          <p:nvPr/>
        </p:nvSpPr>
        <p:spPr>
          <a:xfrm>
            <a:off x="9360100" y="3634864"/>
            <a:ext cx="2737756" cy="2677656"/>
          </a:xfrm>
          <a:prstGeom prst="rect">
            <a:avLst/>
          </a:prstGeom>
          <a:noFill/>
        </p:spPr>
        <p:txBody>
          <a:bodyPr wrap="square" rtlCol="0">
            <a:spAutoFit/>
          </a:bodyPr>
          <a:lstStyle/>
          <a:p>
            <a:r>
              <a:rPr lang="es-MX" sz="1200" dirty="0">
                <a:latin typeface="Abadi" panose="020B0604020104020204" pitchFamily="34" charset="0"/>
              </a:rPr>
              <a:t>Aprendizajes: </a:t>
            </a:r>
          </a:p>
          <a:p>
            <a:pPr algn="l"/>
            <a:r>
              <a:rPr lang="es-HN" sz="1200" b="0" i="0" dirty="0">
                <a:solidFill>
                  <a:srgbClr val="0D0D0D"/>
                </a:solidFill>
                <a:effectLst/>
                <a:latin typeface="Söhne"/>
              </a:rPr>
              <a:t>El medio principal de la categoría es la radio, representando el </a:t>
            </a:r>
            <a:r>
              <a:rPr lang="es-HN" sz="1200" dirty="0">
                <a:solidFill>
                  <a:srgbClr val="0D0D0D"/>
                </a:solidFill>
                <a:latin typeface="Söhne"/>
              </a:rPr>
              <a:t>72</a:t>
            </a:r>
            <a:r>
              <a:rPr lang="es-HN" sz="1200" b="0" i="0" dirty="0">
                <a:solidFill>
                  <a:srgbClr val="0D0D0D"/>
                </a:solidFill>
                <a:effectLst/>
                <a:latin typeface="Söhne"/>
              </a:rPr>
              <a:t>% del mix de medios. Tanto Tap On como Veloz utilizan exclusivamente este medio para sus campañas. </a:t>
            </a:r>
          </a:p>
          <a:p>
            <a:pPr algn="l"/>
            <a:r>
              <a:rPr lang="es-HN" sz="1200" dirty="0">
                <a:solidFill>
                  <a:srgbClr val="0D0D0D"/>
                </a:solidFill>
                <a:latin typeface="Söhne"/>
              </a:rPr>
              <a:t>Durante los dos primeros meses del año</a:t>
            </a:r>
            <a:r>
              <a:rPr lang="es-HN" sz="1200" b="0" i="0" dirty="0">
                <a:solidFill>
                  <a:srgbClr val="0D0D0D"/>
                </a:solidFill>
                <a:effectLst/>
                <a:latin typeface="Söhne"/>
              </a:rPr>
              <a:t> la categoría ha generado poco ruido.</a:t>
            </a:r>
          </a:p>
          <a:p>
            <a:pPr algn="l"/>
            <a:r>
              <a:rPr lang="es-HN" sz="1200" b="0" i="0" dirty="0">
                <a:solidFill>
                  <a:srgbClr val="0D0D0D"/>
                </a:solidFill>
                <a:effectLst/>
                <a:latin typeface="Söhne"/>
              </a:rPr>
              <a:t>Alka AD lidera tanto en el SOI como en SOV. El medio radial es fundamental en esta categoría, ya que permite llegar a masas y es ideal para generar frecuencia </a:t>
            </a:r>
            <a:r>
              <a:rPr lang="es-HN" sz="1200" dirty="0">
                <a:solidFill>
                  <a:srgbClr val="0D0D0D"/>
                </a:solidFill>
                <a:latin typeface="Söhne"/>
              </a:rPr>
              <a:t>de repetición.</a:t>
            </a:r>
          </a:p>
          <a:p>
            <a:pPr algn="l"/>
            <a:r>
              <a:rPr lang="es-HN" sz="1200" b="0" i="0" dirty="0">
                <a:solidFill>
                  <a:srgbClr val="0D0D0D"/>
                </a:solidFill>
                <a:effectLst/>
                <a:latin typeface="Söhne"/>
              </a:rPr>
              <a:t>No hay </a:t>
            </a:r>
            <a:r>
              <a:rPr lang="es-HN" sz="1200" dirty="0">
                <a:solidFill>
                  <a:srgbClr val="0D0D0D"/>
                </a:solidFill>
                <a:latin typeface="Söhne"/>
              </a:rPr>
              <a:t>nuevos creativos en la categoría.</a:t>
            </a:r>
            <a:endParaRPr lang="es-HN" sz="1200" b="0" i="0" dirty="0">
              <a:solidFill>
                <a:srgbClr val="0D0D0D"/>
              </a:solidFill>
              <a:effectLst/>
              <a:latin typeface="Söhne"/>
            </a:endParaRPr>
          </a:p>
        </p:txBody>
      </p:sp>
      <p:cxnSp>
        <p:nvCxnSpPr>
          <p:cNvPr id="64" name="Straight Connector 63">
            <a:extLst>
              <a:ext uri="{FF2B5EF4-FFF2-40B4-BE49-F238E27FC236}">
                <a16:creationId xmlns:a16="http://schemas.microsoft.com/office/drawing/2014/main" id="{91AB5A22-D25F-4A53-8305-C43193081AA7}"/>
              </a:ext>
            </a:extLst>
          </p:cNvPr>
          <p:cNvCxnSpPr>
            <a:cxnSpLocks/>
          </p:cNvCxnSpPr>
          <p:nvPr/>
        </p:nvCxnSpPr>
        <p:spPr>
          <a:xfrm>
            <a:off x="8719463" y="-194425"/>
            <a:ext cx="0" cy="3809329"/>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65" name="Chart 64">
            <a:extLst>
              <a:ext uri="{FF2B5EF4-FFF2-40B4-BE49-F238E27FC236}">
                <a16:creationId xmlns:a16="http://schemas.microsoft.com/office/drawing/2014/main" id="{F99528B7-E46E-4001-AE6D-7F23D6E80072}"/>
              </a:ext>
            </a:extLst>
          </p:cNvPr>
          <p:cNvGraphicFramePr/>
          <p:nvPr/>
        </p:nvGraphicFramePr>
        <p:xfrm>
          <a:off x="8741231" y="728089"/>
          <a:ext cx="3450769" cy="279096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68" name="Chart 26">
            <a:extLst>
              <a:ext uri="{FF2B5EF4-FFF2-40B4-BE49-F238E27FC236}">
                <a16:creationId xmlns:a16="http://schemas.microsoft.com/office/drawing/2014/main" id="{2A791AC6-E953-FC48-B96D-327F850B3158}"/>
              </a:ext>
            </a:extLst>
          </p:cNvPr>
          <p:cNvGraphicFramePr/>
          <p:nvPr/>
        </p:nvGraphicFramePr>
        <p:xfrm>
          <a:off x="4185817" y="738354"/>
          <a:ext cx="4420391" cy="2810839"/>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37" name="Tabla 10">
            <a:extLst>
              <a:ext uri="{FF2B5EF4-FFF2-40B4-BE49-F238E27FC236}">
                <a16:creationId xmlns:a16="http://schemas.microsoft.com/office/drawing/2014/main" id="{9555B7F7-5490-4C40-8980-EC4A7547A0CC}"/>
              </a:ext>
            </a:extLst>
          </p:cNvPr>
          <p:cNvGraphicFramePr>
            <a:graphicFrameLocks noGrp="1"/>
          </p:cNvGraphicFramePr>
          <p:nvPr/>
        </p:nvGraphicFramePr>
        <p:xfrm>
          <a:off x="3611928" y="1032007"/>
          <a:ext cx="1001771" cy="2049283"/>
        </p:xfrm>
        <a:graphic>
          <a:graphicData uri="http://schemas.openxmlformats.org/drawingml/2006/table">
            <a:tbl>
              <a:tblPr firstRow="1" bandRow="1">
                <a:tableStyleId>{17292A2E-F333-43FB-9621-5CBBE7FDCDCB}</a:tableStyleId>
              </a:tblPr>
              <a:tblGrid>
                <a:gridCol w="522092">
                  <a:extLst>
                    <a:ext uri="{9D8B030D-6E8A-4147-A177-3AD203B41FA5}">
                      <a16:colId xmlns:a16="http://schemas.microsoft.com/office/drawing/2014/main" val="3008694403"/>
                    </a:ext>
                  </a:extLst>
                </a:gridCol>
                <a:gridCol w="479679">
                  <a:extLst>
                    <a:ext uri="{9D8B030D-6E8A-4147-A177-3AD203B41FA5}">
                      <a16:colId xmlns:a16="http://schemas.microsoft.com/office/drawing/2014/main" val="1296301703"/>
                    </a:ext>
                  </a:extLst>
                </a:gridCol>
              </a:tblGrid>
              <a:tr h="422867">
                <a:tc>
                  <a:txBody>
                    <a:bodyPr/>
                    <a:lstStyle/>
                    <a:p>
                      <a:pPr algn="ctr"/>
                      <a:r>
                        <a:rPr lang="es-HN" sz="1200" dirty="0">
                          <a:solidFill>
                            <a:schemeClr val="tx1"/>
                          </a:solidFill>
                          <a:latin typeface="Abadi MT Condensed Light" panose="020B0306030101010103" pitchFamily="34" charset="77"/>
                        </a:rPr>
                        <a:t>Grp’s</a:t>
                      </a:r>
                    </a:p>
                  </a:txBody>
                  <a:tcPr anchor="ctr">
                    <a:solidFill>
                      <a:schemeClr val="accent4">
                        <a:lumMod val="40000"/>
                        <a:lumOff val="60000"/>
                      </a:schemeClr>
                    </a:solidFill>
                  </a:tcPr>
                </a:tc>
                <a:tc>
                  <a:txBody>
                    <a:bodyPr/>
                    <a:lstStyle/>
                    <a:p>
                      <a:pPr algn="ctr"/>
                      <a:r>
                        <a:rPr lang="es-HN" sz="1400" dirty="0">
                          <a:solidFill>
                            <a:schemeClr val="tx1"/>
                          </a:solidFill>
                          <a:latin typeface="Abadi MT Condensed Light" panose="020B0306030101010103" pitchFamily="34" charset="77"/>
                        </a:rPr>
                        <a:t>SOV</a:t>
                      </a:r>
                    </a:p>
                  </a:txBody>
                  <a:tcPr anchor="ctr">
                    <a:solidFill>
                      <a:schemeClr val="accent4">
                        <a:lumMod val="40000"/>
                        <a:lumOff val="60000"/>
                      </a:schemeClr>
                    </a:solidFill>
                  </a:tcPr>
                </a:tc>
                <a:extLst>
                  <a:ext uri="{0D108BD9-81ED-4DB2-BD59-A6C34878D82A}">
                    <a16:rowId xmlns:a16="http://schemas.microsoft.com/office/drawing/2014/main" val="534843301"/>
                  </a:ext>
                </a:extLst>
              </a:tr>
              <a:tr h="813208">
                <a:tc>
                  <a:txBody>
                    <a:bodyPr/>
                    <a:lstStyle/>
                    <a:p>
                      <a:pPr algn="ctr"/>
                      <a:r>
                        <a:rPr lang="es-HN" sz="1200" dirty="0">
                          <a:latin typeface="Abadi MT Condensed Light" panose="020B0306030101010103" pitchFamily="34" charset="77"/>
                        </a:rPr>
                        <a:t>629</a:t>
                      </a:r>
                    </a:p>
                  </a:txBody>
                  <a:tcPr anchor="ctr"/>
                </a:tc>
                <a:tc>
                  <a:txBody>
                    <a:bodyPr/>
                    <a:lstStyle/>
                    <a:p>
                      <a:pPr algn="ctr"/>
                      <a:r>
                        <a:rPr lang="es-HN" sz="1200" dirty="0">
                          <a:latin typeface="Abadi MT Condensed Light" panose="020B0306030101010103" pitchFamily="34" charset="77"/>
                        </a:rPr>
                        <a:t>88%</a:t>
                      </a:r>
                    </a:p>
                  </a:txBody>
                  <a:tcPr anchor="ctr"/>
                </a:tc>
                <a:extLst>
                  <a:ext uri="{0D108BD9-81ED-4DB2-BD59-A6C34878D82A}">
                    <a16:rowId xmlns:a16="http://schemas.microsoft.com/office/drawing/2014/main" val="1414059227"/>
                  </a:ext>
                </a:extLst>
              </a:tr>
              <a:tr h="813208">
                <a:tc>
                  <a:txBody>
                    <a:bodyPr/>
                    <a:lstStyle/>
                    <a:p>
                      <a:pPr algn="ctr"/>
                      <a:r>
                        <a:rPr lang="es-HN" sz="1200" dirty="0">
                          <a:latin typeface="Abadi MT Condensed Light" panose="020B0306030101010103" pitchFamily="34" charset="77"/>
                        </a:rPr>
                        <a:t>85</a:t>
                      </a:r>
                    </a:p>
                  </a:txBody>
                  <a:tcPr anchor="ctr"/>
                </a:tc>
                <a:tc>
                  <a:txBody>
                    <a:bodyPr/>
                    <a:lstStyle/>
                    <a:p>
                      <a:pPr algn="ctr"/>
                      <a:r>
                        <a:rPr lang="es-HN" sz="1200" dirty="0">
                          <a:latin typeface="Abadi MT Condensed Light" panose="020B0306030101010103" pitchFamily="34" charset="77"/>
                        </a:rPr>
                        <a:t>12%</a:t>
                      </a:r>
                    </a:p>
                  </a:txBody>
                  <a:tcPr anchor="ctr"/>
                </a:tc>
                <a:extLst>
                  <a:ext uri="{0D108BD9-81ED-4DB2-BD59-A6C34878D82A}">
                    <a16:rowId xmlns:a16="http://schemas.microsoft.com/office/drawing/2014/main" val="1908031915"/>
                  </a:ext>
                </a:extLst>
              </a:tr>
            </a:tbl>
          </a:graphicData>
        </a:graphic>
      </p:graphicFrame>
      <p:sp>
        <p:nvSpPr>
          <p:cNvPr id="30" name="TextBox 48">
            <a:extLst>
              <a:ext uri="{FF2B5EF4-FFF2-40B4-BE49-F238E27FC236}">
                <a16:creationId xmlns:a16="http://schemas.microsoft.com/office/drawing/2014/main" id="{3D34F840-A927-434B-9BEE-DAA8120CC4C0}"/>
              </a:ext>
            </a:extLst>
          </p:cNvPr>
          <p:cNvSpPr txBox="1"/>
          <p:nvPr/>
        </p:nvSpPr>
        <p:spPr>
          <a:xfrm>
            <a:off x="4756338" y="5531943"/>
            <a:ext cx="2208086" cy="400110"/>
          </a:xfrm>
          <a:prstGeom prst="rect">
            <a:avLst/>
          </a:prstGeom>
          <a:noFill/>
        </p:spPr>
        <p:txBody>
          <a:bodyPr wrap="square" rtlCol="0">
            <a:spAutoFit/>
          </a:bodyPr>
          <a:lstStyle/>
          <a:p>
            <a:pPr algn="ctr"/>
            <a:r>
              <a:rPr lang="es-MX" sz="1000" b="1" dirty="0">
                <a:latin typeface="Abadi" panose="020B0604020104020204" pitchFamily="34" charset="0"/>
              </a:rPr>
              <a:t>Enteroguanil</a:t>
            </a:r>
            <a:r>
              <a:rPr lang="es-MX" sz="1000" dirty="0">
                <a:latin typeface="Abadi" panose="020B0604020104020204" pitchFamily="34" charset="0"/>
              </a:rPr>
              <a:t>–  Cortina patrocinio seg deportes en noticieros</a:t>
            </a:r>
          </a:p>
        </p:txBody>
      </p:sp>
      <p:graphicFrame>
        <p:nvGraphicFramePr>
          <p:cNvPr id="28" name="Tabla 12">
            <a:extLst>
              <a:ext uri="{FF2B5EF4-FFF2-40B4-BE49-F238E27FC236}">
                <a16:creationId xmlns:a16="http://schemas.microsoft.com/office/drawing/2014/main" id="{27D28CF6-4742-2644-B4BE-314512884017}"/>
              </a:ext>
            </a:extLst>
          </p:cNvPr>
          <p:cNvGraphicFramePr>
            <a:graphicFrameLocks noGrp="1"/>
          </p:cNvGraphicFramePr>
          <p:nvPr/>
        </p:nvGraphicFramePr>
        <p:xfrm>
          <a:off x="9585751" y="3324333"/>
          <a:ext cx="1826528" cy="243840"/>
        </p:xfrm>
        <a:graphic>
          <a:graphicData uri="http://schemas.openxmlformats.org/drawingml/2006/table">
            <a:tbl>
              <a:tblPr firstRow="1" bandRow="1">
                <a:tableStyleId>{5C22544A-7EE6-4342-B048-85BDC9FD1C3A}</a:tableStyleId>
              </a:tblPr>
              <a:tblGrid>
                <a:gridCol w="913264">
                  <a:extLst>
                    <a:ext uri="{9D8B030D-6E8A-4147-A177-3AD203B41FA5}">
                      <a16:colId xmlns:a16="http://schemas.microsoft.com/office/drawing/2014/main" val="4117187888"/>
                    </a:ext>
                  </a:extLst>
                </a:gridCol>
                <a:gridCol w="913264">
                  <a:extLst>
                    <a:ext uri="{9D8B030D-6E8A-4147-A177-3AD203B41FA5}">
                      <a16:colId xmlns:a16="http://schemas.microsoft.com/office/drawing/2014/main" val="83658708"/>
                    </a:ext>
                  </a:extLst>
                </a:gridCol>
              </a:tblGrid>
              <a:tr h="182636">
                <a:tc>
                  <a:txBody>
                    <a:bodyPr/>
                    <a:lstStyle/>
                    <a:p>
                      <a:pPr algn="ctr"/>
                      <a:r>
                        <a:rPr lang="es-HN" sz="1000" b="0" dirty="0">
                          <a:solidFill>
                            <a:schemeClr val="tx1"/>
                          </a:solidFill>
                          <a:latin typeface="Abadi MT Condensed Light" panose="020B0306030101010103" pitchFamily="34" charset="77"/>
                        </a:rPr>
                        <a:t>25%</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75%</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35" name="Tabla 12">
            <a:extLst>
              <a:ext uri="{FF2B5EF4-FFF2-40B4-BE49-F238E27FC236}">
                <a16:creationId xmlns:a16="http://schemas.microsoft.com/office/drawing/2014/main" id="{09386FC8-F3EA-AD49-8DB8-00EED6C4B91C}"/>
              </a:ext>
            </a:extLst>
          </p:cNvPr>
          <p:cNvGraphicFramePr>
            <a:graphicFrameLocks noGrp="1"/>
          </p:cNvGraphicFramePr>
          <p:nvPr/>
        </p:nvGraphicFramePr>
        <p:xfrm>
          <a:off x="5666091" y="3341089"/>
          <a:ext cx="2457036" cy="243840"/>
        </p:xfrm>
        <a:graphic>
          <a:graphicData uri="http://schemas.openxmlformats.org/drawingml/2006/table">
            <a:tbl>
              <a:tblPr firstRow="1" bandRow="1">
                <a:tableStyleId>{5C22544A-7EE6-4342-B048-85BDC9FD1C3A}</a:tableStyleId>
              </a:tblPr>
              <a:tblGrid>
                <a:gridCol w="1228518">
                  <a:extLst>
                    <a:ext uri="{9D8B030D-6E8A-4147-A177-3AD203B41FA5}">
                      <a16:colId xmlns:a16="http://schemas.microsoft.com/office/drawing/2014/main" val="4117187888"/>
                    </a:ext>
                  </a:extLst>
                </a:gridCol>
                <a:gridCol w="1228518">
                  <a:extLst>
                    <a:ext uri="{9D8B030D-6E8A-4147-A177-3AD203B41FA5}">
                      <a16:colId xmlns:a16="http://schemas.microsoft.com/office/drawing/2014/main" val="83658708"/>
                    </a:ext>
                  </a:extLst>
                </a:gridCol>
              </a:tblGrid>
              <a:tr h="182636">
                <a:tc>
                  <a:txBody>
                    <a:bodyPr/>
                    <a:lstStyle/>
                    <a:p>
                      <a:pPr algn="ctr"/>
                      <a:r>
                        <a:rPr lang="es-HN" sz="1000" b="0" dirty="0">
                          <a:solidFill>
                            <a:schemeClr val="tx1"/>
                          </a:solidFill>
                          <a:latin typeface="Abadi MT Condensed Light" panose="020B0306030101010103" pitchFamily="34" charset="77"/>
                        </a:rPr>
                        <a:t>89%</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11%</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39" name="Tabla 12">
            <a:extLst>
              <a:ext uri="{FF2B5EF4-FFF2-40B4-BE49-F238E27FC236}">
                <a16:creationId xmlns:a16="http://schemas.microsoft.com/office/drawing/2014/main" id="{E0E620C1-8AC7-0348-85AE-17F983B23A1A}"/>
              </a:ext>
            </a:extLst>
          </p:cNvPr>
          <p:cNvGraphicFramePr>
            <a:graphicFrameLocks noGrp="1"/>
          </p:cNvGraphicFramePr>
          <p:nvPr/>
        </p:nvGraphicFramePr>
        <p:xfrm>
          <a:off x="1414205" y="3312822"/>
          <a:ext cx="1905318" cy="243840"/>
        </p:xfrm>
        <a:graphic>
          <a:graphicData uri="http://schemas.openxmlformats.org/drawingml/2006/table">
            <a:tbl>
              <a:tblPr firstRow="1" bandRow="1">
                <a:tableStyleId>{5C22544A-7EE6-4342-B048-85BDC9FD1C3A}</a:tableStyleId>
              </a:tblPr>
              <a:tblGrid>
                <a:gridCol w="952659">
                  <a:extLst>
                    <a:ext uri="{9D8B030D-6E8A-4147-A177-3AD203B41FA5}">
                      <a16:colId xmlns:a16="http://schemas.microsoft.com/office/drawing/2014/main" val="4117187888"/>
                    </a:ext>
                  </a:extLst>
                </a:gridCol>
                <a:gridCol w="952659">
                  <a:extLst>
                    <a:ext uri="{9D8B030D-6E8A-4147-A177-3AD203B41FA5}">
                      <a16:colId xmlns:a16="http://schemas.microsoft.com/office/drawing/2014/main" val="83658708"/>
                    </a:ext>
                  </a:extLst>
                </a:gridCol>
              </a:tblGrid>
              <a:tr h="182636">
                <a:tc>
                  <a:txBody>
                    <a:bodyPr/>
                    <a:lstStyle/>
                    <a:p>
                      <a:pPr algn="ctr"/>
                      <a:r>
                        <a:rPr lang="es-HN" sz="1000" b="0" dirty="0">
                          <a:solidFill>
                            <a:schemeClr val="tx1"/>
                          </a:solidFill>
                          <a:latin typeface="Abadi MT Condensed Light" panose="020B0306030101010103" pitchFamily="34" charset="77"/>
                        </a:rPr>
                        <a:t>89%</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11%</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pic>
        <p:nvPicPr>
          <p:cNvPr id="3" name="504174232130800-2961-2994.mp3" descr="504174232130800-2961-2994.mp3">
            <a:hlinkClick r:id="" action="ppaction://media"/>
            <a:extLst>
              <a:ext uri="{FF2B5EF4-FFF2-40B4-BE49-F238E27FC236}">
                <a16:creationId xmlns:a16="http://schemas.microsoft.com/office/drawing/2014/main" id="{C306078E-F18A-1A40-A837-A87DB7D816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971764" y="5867168"/>
            <a:ext cx="812800" cy="812800"/>
          </a:xfrm>
          <a:prstGeom prst="rect">
            <a:avLst/>
          </a:prstGeom>
        </p:spPr>
      </p:pic>
      <p:sp>
        <p:nvSpPr>
          <p:cNvPr id="40" name="TextBox 48">
            <a:extLst>
              <a:ext uri="{FF2B5EF4-FFF2-40B4-BE49-F238E27FC236}">
                <a16:creationId xmlns:a16="http://schemas.microsoft.com/office/drawing/2014/main" id="{66FA2062-29E6-724C-84FC-738855C8A938}"/>
              </a:ext>
            </a:extLst>
          </p:cNvPr>
          <p:cNvSpPr txBox="1"/>
          <p:nvPr/>
        </p:nvSpPr>
        <p:spPr>
          <a:xfrm>
            <a:off x="4340969" y="6533171"/>
            <a:ext cx="2208086" cy="246221"/>
          </a:xfrm>
          <a:prstGeom prst="rect">
            <a:avLst/>
          </a:prstGeom>
          <a:noFill/>
        </p:spPr>
        <p:txBody>
          <a:bodyPr wrap="square" rtlCol="0">
            <a:spAutoFit/>
          </a:bodyPr>
          <a:lstStyle/>
          <a:p>
            <a:pPr algn="ctr"/>
            <a:r>
              <a:rPr lang="es-MX" sz="1000" b="1" dirty="0">
                <a:latin typeface="Abadi" panose="020B0604020104020204" pitchFamily="34" charset="0"/>
              </a:rPr>
              <a:t>Veloz</a:t>
            </a:r>
            <a:r>
              <a:rPr lang="es-MX" sz="1000" dirty="0">
                <a:latin typeface="Abadi" panose="020B0604020104020204" pitchFamily="34" charset="0"/>
              </a:rPr>
              <a:t>–  Rápido y potente</a:t>
            </a:r>
          </a:p>
        </p:txBody>
      </p:sp>
      <p:pic>
        <p:nvPicPr>
          <p:cNvPr id="5" name="504187231641000-2792-2815.mp3" descr="504187231641000-2792-2815.mp3">
            <a:hlinkClick r:id="" action="ppaction://media"/>
            <a:extLst>
              <a:ext uri="{FF2B5EF4-FFF2-40B4-BE49-F238E27FC236}">
                <a16:creationId xmlns:a16="http://schemas.microsoft.com/office/drawing/2014/main" id="{715A44A8-2A10-F64B-AF4D-81321248BA9C}"/>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540490" y="5778164"/>
            <a:ext cx="812800" cy="812800"/>
          </a:xfrm>
          <a:prstGeom prst="rect">
            <a:avLst/>
          </a:prstGeom>
        </p:spPr>
      </p:pic>
      <p:sp>
        <p:nvSpPr>
          <p:cNvPr id="41" name="TextBox 48">
            <a:extLst>
              <a:ext uri="{FF2B5EF4-FFF2-40B4-BE49-F238E27FC236}">
                <a16:creationId xmlns:a16="http://schemas.microsoft.com/office/drawing/2014/main" id="{AC8E2101-37DE-444F-A016-E8CE38C45E6D}"/>
              </a:ext>
            </a:extLst>
          </p:cNvPr>
          <p:cNvSpPr txBox="1"/>
          <p:nvPr/>
        </p:nvSpPr>
        <p:spPr>
          <a:xfrm>
            <a:off x="6716014" y="6457890"/>
            <a:ext cx="2208086" cy="400110"/>
          </a:xfrm>
          <a:prstGeom prst="rect">
            <a:avLst/>
          </a:prstGeom>
          <a:noFill/>
        </p:spPr>
        <p:txBody>
          <a:bodyPr wrap="square" rtlCol="0">
            <a:spAutoFit/>
          </a:bodyPr>
          <a:lstStyle/>
          <a:p>
            <a:pPr algn="ctr"/>
            <a:r>
              <a:rPr lang="es-MX" sz="1000" b="1" dirty="0">
                <a:latin typeface="Abadi" panose="020B0604020104020204" pitchFamily="34" charset="0"/>
              </a:rPr>
              <a:t>Tap On</a:t>
            </a:r>
            <a:r>
              <a:rPr lang="es-MX" sz="1000" dirty="0">
                <a:latin typeface="Abadi" panose="020B0604020104020204" pitchFamily="34" charset="0"/>
              </a:rPr>
              <a:t>  “Si tu problema es de corre que te alcanzo”</a:t>
            </a:r>
          </a:p>
        </p:txBody>
      </p:sp>
      <p:pic>
        <p:nvPicPr>
          <p:cNvPr id="6" name="50406023114130000-3448-3454.mp4" descr="50406023114130000-3448-3454.mp4">
            <a:hlinkClick r:id="" action="ppaction://media"/>
            <a:extLst>
              <a:ext uri="{FF2B5EF4-FFF2-40B4-BE49-F238E27FC236}">
                <a16:creationId xmlns:a16="http://schemas.microsoft.com/office/drawing/2014/main" id="{38264566-850D-874B-86D3-29DB15824DF4}"/>
              </a:ext>
            </a:extLst>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4766406" y="4273546"/>
            <a:ext cx="1949606" cy="1039763"/>
          </a:xfrm>
          <a:prstGeom prst="rect">
            <a:avLst/>
          </a:prstGeom>
        </p:spPr>
      </p:pic>
    </p:spTree>
    <p:extLst>
      <p:ext uri="{BB962C8B-B14F-4D97-AF65-F5344CB8AC3E}">
        <p14:creationId xmlns:p14="http://schemas.microsoft.com/office/powerpoint/2010/main" val="3209114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03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5051"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9"/>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70408" y="0"/>
            <a:ext cx="6615388" cy="864000"/>
          </a:xfrm>
        </p:spPr>
        <p:txBody>
          <a:bodyPr>
            <a:normAutofit/>
          </a:bodyPr>
          <a:lstStyle/>
          <a:p>
            <a:r>
              <a:rPr lang="de-CH" sz="2800" dirty="0">
                <a:latin typeface="Abadi" panose="020B0604020104020204" pitchFamily="34" charset="0"/>
              </a:rPr>
              <a:t>Category: ANTIDIARRÉICOS</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31" name="Rectangle: Rounded Corners 30">
            <a:extLst>
              <a:ext uri="{FF2B5EF4-FFF2-40B4-BE49-F238E27FC236}">
                <a16:creationId xmlns:a16="http://schemas.microsoft.com/office/drawing/2014/main" id="{BCE2A666-5A11-4E16-A61A-50F8F6DB60B1}"/>
              </a:ext>
            </a:extLst>
          </p:cNvPr>
          <p:cNvSpPr/>
          <p:nvPr/>
        </p:nvSpPr>
        <p:spPr>
          <a:xfrm>
            <a:off x="5333214" y="607962"/>
            <a:ext cx="1608866" cy="2259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2" name="TextBox 61">
            <a:extLst>
              <a:ext uri="{FF2B5EF4-FFF2-40B4-BE49-F238E27FC236}">
                <a16:creationId xmlns:a16="http://schemas.microsoft.com/office/drawing/2014/main" id="{45068628-66AB-4882-89F7-38BC30276AAB}"/>
              </a:ext>
            </a:extLst>
          </p:cNvPr>
          <p:cNvSpPr txBox="1"/>
          <p:nvPr/>
        </p:nvSpPr>
        <p:spPr>
          <a:xfrm>
            <a:off x="4647337" y="563303"/>
            <a:ext cx="2981623" cy="338554"/>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600" dirty="0"/>
              <a:t>TÁCTICAS BAYER</a:t>
            </a:r>
          </a:p>
        </p:txBody>
      </p:sp>
      <p:sp>
        <p:nvSpPr>
          <p:cNvPr id="63" name="Title 1">
            <a:extLst>
              <a:ext uri="{FF2B5EF4-FFF2-40B4-BE49-F238E27FC236}">
                <a16:creationId xmlns:a16="http://schemas.microsoft.com/office/drawing/2014/main" id="{37C733DC-BC95-4E93-B24E-E6E3244025DC}"/>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18-45</a:t>
            </a:r>
          </a:p>
          <a:p>
            <a:pPr>
              <a:lnSpc>
                <a:spcPct val="110000"/>
              </a:lnSpc>
            </a:pPr>
            <a:r>
              <a:rPr lang="de-CH" sz="2000" dirty="0" err="1">
                <a:latin typeface="Abadi" panose="020B0604020104020204" pitchFamily="34" charset="0"/>
              </a:rPr>
              <a:t>Marzo</a:t>
            </a:r>
            <a:r>
              <a:rPr lang="de-CH" sz="2000" dirty="0">
                <a:latin typeface="Abadi" panose="020B0604020104020204" pitchFamily="34" charset="0"/>
              </a:rPr>
              <a:t>, 2024 </a:t>
            </a:r>
          </a:p>
        </p:txBody>
      </p:sp>
      <p:pic>
        <p:nvPicPr>
          <p:cNvPr id="64" name="Picture 2" descr="Vector de iconos de personas. Icono: vector de stock (libre de regalías)  1707822124 | Shutterstock">
            <a:extLst>
              <a:ext uri="{FF2B5EF4-FFF2-40B4-BE49-F238E27FC236}">
                <a16:creationId xmlns:a16="http://schemas.microsoft.com/office/drawing/2014/main" id="{A1513007-9818-4183-B323-4A8938FEA9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0AFB4ED1-6F9C-451F-B2AE-2511A55397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10">
            <a:extLst>
              <a:ext uri="{FF2B5EF4-FFF2-40B4-BE49-F238E27FC236}">
                <a16:creationId xmlns:a16="http://schemas.microsoft.com/office/drawing/2014/main" id="{78591E11-24F8-4B46-B4C6-B424FD3BF05D}"/>
              </a:ext>
            </a:extLst>
          </p:cNvPr>
          <p:cNvSpPr txBox="1"/>
          <p:nvPr/>
        </p:nvSpPr>
        <p:spPr>
          <a:xfrm>
            <a:off x="2804634" y="954214"/>
            <a:ext cx="761747" cy="292388"/>
          </a:xfrm>
          <a:prstGeom prst="rect">
            <a:avLst/>
          </a:prstGeom>
          <a:noFill/>
        </p:spPr>
        <p:txBody>
          <a:bodyPr wrap="none" rtlCol="0">
            <a:spAutoFit/>
          </a:bodyPr>
          <a:lstStyle/>
          <a:p>
            <a:pPr algn="ctr"/>
            <a:r>
              <a:rPr lang="es-CR" sz="1300" b="1" dirty="0" err="1">
                <a:latin typeface="Abadi" panose="020B0604020104020204" pitchFamily="34" charset="0"/>
                <a:ea typeface="Merriweather"/>
                <a:cs typeface="Merriweather"/>
              </a:rPr>
              <a:t>Alka</a:t>
            </a:r>
            <a:r>
              <a:rPr lang="es-CR" sz="1300" b="1" dirty="0">
                <a:latin typeface="Abadi" panose="020B0604020104020204" pitchFamily="34" charset="0"/>
                <a:ea typeface="Merriweather"/>
                <a:cs typeface="Merriweather"/>
              </a:rPr>
              <a:t> AD</a:t>
            </a:r>
          </a:p>
        </p:txBody>
      </p:sp>
      <p:sp>
        <p:nvSpPr>
          <p:cNvPr id="67" name="Marcador de contenido 2">
            <a:extLst>
              <a:ext uri="{FF2B5EF4-FFF2-40B4-BE49-F238E27FC236}">
                <a16:creationId xmlns:a16="http://schemas.microsoft.com/office/drawing/2014/main" id="{6C9FAEB1-3810-478C-840A-9D62FEDFB20D}"/>
              </a:ext>
            </a:extLst>
          </p:cNvPr>
          <p:cNvSpPr txBox="1">
            <a:spLocks/>
          </p:cNvSpPr>
          <p:nvPr/>
        </p:nvSpPr>
        <p:spPr>
          <a:xfrm>
            <a:off x="1960075" y="3042087"/>
            <a:ext cx="2507957" cy="1026320"/>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r>
              <a:rPr lang="es-MX" sz="1200" dirty="0">
                <a:latin typeface="Abadi" panose="020B0604020104020204" pitchFamily="34" charset="0"/>
              </a:rPr>
              <a:t>Emisora musicales del interior del pais.</a:t>
            </a:r>
          </a:p>
        </p:txBody>
      </p:sp>
      <p:sp>
        <p:nvSpPr>
          <p:cNvPr id="68" name="Marcador de contenido 2">
            <a:extLst>
              <a:ext uri="{FF2B5EF4-FFF2-40B4-BE49-F238E27FC236}">
                <a16:creationId xmlns:a16="http://schemas.microsoft.com/office/drawing/2014/main" id="{AEF0D607-8ECC-4362-A3C0-B6CB48E9469F}"/>
              </a:ext>
            </a:extLst>
          </p:cNvPr>
          <p:cNvSpPr txBox="1">
            <a:spLocks/>
          </p:cNvSpPr>
          <p:nvPr/>
        </p:nvSpPr>
        <p:spPr>
          <a:xfrm>
            <a:off x="1960072" y="4281635"/>
            <a:ext cx="2507957" cy="1447642"/>
          </a:xfrm>
          <a:prstGeom prst="rect">
            <a:avLst/>
          </a:prstGeom>
          <a:noFill/>
          <a:ln>
            <a:solidFill>
              <a:srgbClr val="FFC000"/>
            </a:solidFill>
            <a:prstDash val="solid"/>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2060"/>
              </a:buClr>
              <a:buNone/>
            </a:pPr>
            <a:r>
              <a:rPr lang="es-CR" sz="1100" b="1" dirty="0">
                <a:latin typeface="Abadi" panose="020B0604020104020204" pitchFamily="34" charset="0"/>
              </a:rPr>
              <a:t>OOH:</a:t>
            </a:r>
          </a:p>
          <a:p>
            <a:pPr>
              <a:buClr>
                <a:srgbClr val="002060"/>
              </a:buClr>
            </a:pPr>
            <a:r>
              <a:rPr lang="es-CR" sz="1100" dirty="0">
                <a:latin typeface="Abadi" panose="020B0604020104020204" pitchFamily="34" charset="0"/>
              </a:rPr>
              <a:t>Sin actividad</a:t>
            </a:r>
          </a:p>
        </p:txBody>
      </p:sp>
      <p:sp>
        <p:nvSpPr>
          <p:cNvPr id="69" name="Marcador de contenido 2">
            <a:extLst>
              <a:ext uri="{FF2B5EF4-FFF2-40B4-BE49-F238E27FC236}">
                <a16:creationId xmlns:a16="http://schemas.microsoft.com/office/drawing/2014/main" id="{2DB402FF-6B37-478C-BCFE-5804060C52EA}"/>
              </a:ext>
            </a:extLst>
          </p:cNvPr>
          <p:cNvSpPr txBox="1">
            <a:spLocks/>
          </p:cNvSpPr>
          <p:nvPr/>
        </p:nvSpPr>
        <p:spPr>
          <a:xfrm>
            <a:off x="4814807"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OOH:</a:t>
            </a:r>
          </a:p>
          <a:p>
            <a:pPr>
              <a:buClr>
                <a:srgbClr val="002060"/>
              </a:buClr>
            </a:pPr>
            <a:r>
              <a:rPr lang="es-MX" sz="1200" dirty="0">
                <a:latin typeface="Abadi" panose="020B0604020104020204" pitchFamily="34" charset="0"/>
              </a:rPr>
              <a:t>Sin actividad</a:t>
            </a:r>
          </a:p>
          <a:p>
            <a:pPr marL="0" indent="0">
              <a:buNone/>
            </a:pPr>
            <a:endParaRPr lang="es-MX" sz="1200" dirty="0">
              <a:latin typeface="Abadi" panose="020B0604020104020204" pitchFamily="34" charset="0"/>
            </a:endParaRPr>
          </a:p>
        </p:txBody>
      </p:sp>
      <p:pic>
        <p:nvPicPr>
          <p:cNvPr id="70" name="Imagen 11">
            <a:extLst>
              <a:ext uri="{FF2B5EF4-FFF2-40B4-BE49-F238E27FC236}">
                <a16:creationId xmlns:a16="http://schemas.microsoft.com/office/drawing/2014/main" id="{451B553E-ED32-4F1D-A6FF-03C216BBB1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695" y="1747895"/>
            <a:ext cx="672955" cy="672955"/>
          </a:xfrm>
          <a:prstGeom prst="rect">
            <a:avLst/>
          </a:prstGeom>
        </p:spPr>
      </p:pic>
      <p:pic>
        <p:nvPicPr>
          <p:cNvPr id="71" name="Imagen 14">
            <a:extLst>
              <a:ext uri="{FF2B5EF4-FFF2-40B4-BE49-F238E27FC236}">
                <a16:creationId xmlns:a16="http://schemas.microsoft.com/office/drawing/2014/main" id="{2C069AEB-59AA-4C87-9A84-BA749CF360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408" y="4731461"/>
            <a:ext cx="594850" cy="594850"/>
          </a:xfrm>
          <a:prstGeom prst="rect">
            <a:avLst/>
          </a:prstGeom>
        </p:spPr>
      </p:pic>
      <p:pic>
        <p:nvPicPr>
          <p:cNvPr id="72" name="Imagen 15">
            <a:extLst>
              <a:ext uri="{FF2B5EF4-FFF2-40B4-BE49-F238E27FC236}">
                <a16:creationId xmlns:a16="http://schemas.microsoft.com/office/drawing/2014/main" id="{DFAE6BED-7440-400D-BA2C-D6B241ACC4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95" y="3228641"/>
            <a:ext cx="653212" cy="653212"/>
          </a:xfrm>
          <a:prstGeom prst="rect">
            <a:avLst/>
          </a:prstGeom>
        </p:spPr>
      </p:pic>
      <p:sp>
        <p:nvSpPr>
          <p:cNvPr id="73" name="Marcador de contenido 2">
            <a:extLst>
              <a:ext uri="{FF2B5EF4-FFF2-40B4-BE49-F238E27FC236}">
                <a16:creationId xmlns:a16="http://schemas.microsoft.com/office/drawing/2014/main" id="{0FE48130-2DCC-4967-9041-99028F194917}"/>
              </a:ext>
            </a:extLst>
          </p:cNvPr>
          <p:cNvSpPr txBox="1">
            <a:spLocks/>
          </p:cNvSpPr>
          <p:nvPr/>
        </p:nvSpPr>
        <p:spPr>
          <a:xfrm>
            <a:off x="7714864" y="3042087"/>
            <a:ext cx="2516272"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pPr>
              <a:buClr>
                <a:srgbClr val="002060"/>
              </a:buClr>
            </a:pPr>
            <a:r>
              <a:rPr lang="es-MX" sz="1200" dirty="0">
                <a:latin typeface="Abadi" panose="020B0604020104020204" pitchFamily="34" charset="0"/>
              </a:rPr>
              <a:t>Sin actividad</a:t>
            </a:r>
          </a:p>
        </p:txBody>
      </p:sp>
      <p:sp>
        <p:nvSpPr>
          <p:cNvPr id="74" name="Marcador de contenido 2">
            <a:extLst>
              <a:ext uri="{FF2B5EF4-FFF2-40B4-BE49-F238E27FC236}">
                <a16:creationId xmlns:a16="http://schemas.microsoft.com/office/drawing/2014/main" id="{E014B9DE-E3C2-44BF-9EC0-757CACC94D4F}"/>
              </a:ext>
            </a:extLst>
          </p:cNvPr>
          <p:cNvSpPr txBox="1">
            <a:spLocks/>
          </p:cNvSpPr>
          <p:nvPr/>
        </p:nvSpPr>
        <p:spPr>
          <a:xfrm>
            <a:off x="4804948" y="3042087"/>
            <a:ext cx="2507168"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pPr>
              <a:buClr>
                <a:srgbClr val="002060"/>
              </a:buClr>
            </a:pPr>
            <a:r>
              <a:rPr lang="es-MX" sz="1200" dirty="0">
                <a:latin typeface="Abadi" panose="020B0604020104020204" pitchFamily="34" charset="0"/>
              </a:rPr>
              <a:t>Sin Inversión, actividad correponde a pauta facturada en el mes febrero</a:t>
            </a:r>
          </a:p>
        </p:txBody>
      </p:sp>
      <p:sp>
        <p:nvSpPr>
          <p:cNvPr id="75" name="Marcador de contenido 2">
            <a:extLst>
              <a:ext uri="{FF2B5EF4-FFF2-40B4-BE49-F238E27FC236}">
                <a16:creationId xmlns:a16="http://schemas.microsoft.com/office/drawing/2014/main" id="{29EBDD38-CE8F-4582-BCCB-E65D51FEF352}"/>
              </a:ext>
            </a:extLst>
          </p:cNvPr>
          <p:cNvSpPr txBox="1">
            <a:spLocks/>
          </p:cNvSpPr>
          <p:nvPr/>
        </p:nvSpPr>
        <p:spPr>
          <a:xfrm>
            <a:off x="7714860"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OOH:</a:t>
            </a:r>
          </a:p>
          <a:p>
            <a:pPr>
              <a:buClr>
                <a:srgbClr val="002060"/>
              </a:buClr>
            </a:pPr>
            <a:r>
              <a:rPr lang="es-MX" sz="1200" dirty="0">
                <a:latin typeface="Abadi" panose="020B0604020104020204" pitchFamily="34" charset="0"/>
              </a:rPr>
              <a:t>Sin actividad. </a:t>
            </a:r>
          </a:p>
        </p:txBody>
      </p:sp>
      <p:sp>
        <p:nvSpPr>
          <p:cNvPr id="76" name="Marcador de contenido 2">
            <a:extLst>
              <a:ext uri="{FF2B5EF4-FFF2-40B4-BE49-F238E27FC236}">
                <a16:creationId xmlns:a16="http://schemas.microsoft.com/office/drawing/2014/main" id="{D5959A5B-6FD9-44E2-AD34-59EABB03BAD5}"/>
              </a:ext>
            </a:extLst>
          </p:cNvPr>
          <p:cNvSpPr txBox="1">
            <a:spLocks/>
          </p:cNvSpPr>
          <p:nvPr/>
        </p:nvSpPr>
        <p:spPr>
          <a:xfrm>
            <a:off x="4807516" y="1345124"/>
            <a:ext cx="2507168" cy="1471315"/>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TV ABIERTA:</a:t>
            </a:r>
          </a:p>
        </p:txBody>
      </p:sp>
      <p:sp>
        <p:nvSpPr>
          <p:cNvPr id="78" name="Marcador de contenido 2">
            <a:extLst>
              <a:ext uri="{FF2B5EF4-FFF2-40B4-BE49-F238E27FC236}">
                <a16:creationId xmlns:a16="http://schemas.microsoft.com/office/drawing/2014/main" id="{55D8C8E5-6315-4B11-8790-09790CA96B06}"/>
              </a:ext>
            </a:extLst>
          </p:cNvPr>
          <p:cNvSpPr txBox="1">
            <a:spLocks/>
          </p:cNvSpPr>
          <p:nvPr/>
        </p:nvSpPr>
        <p:spPr>
          <a:xfrm>
            <a:off x="7717435" y="1345124"/>
            <a:ext cx="2507957" cy="1471315"/>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TV ABIERTA:</a:t>
            </a:r>
          </a:p>
          <a:p>
            <a:pPr>
              <a:lnSpc>
                <a:spcPct val="100000"/>
              </a:lnSpc>
              <a:buClr>
                <a:srgbClr val="002060"/>
              </a:buClr>
            </a:pPr>
            <a:r>
              <a:rPr lang="es-MX" sz="1200" dirty="0">
                <a:latin typeface="Abadi" panose="020B0604020104020204" pitchFamily="34" charset="0"/>
              </a:rPr>
              <a:t>Sin actividad</a:t>
            </a:r>
          </a:p>
          <a:p>
            <a:pPr>
              <a:lnSpc>
                <a:spcPct val="100000"/>
              </a:lnSpc>
              <a:buClr>
                <a:srgbClr val="002060"/>
              </a:buClr>
            </a:pPr>
            <a:endParaRPr lang="es-MX" sz="1200" dirty="0">
              <a:latin typeface="Abadi" panose="020B0604020104020204" pitchFamily="34" charset="0"/>
            </a:endParaRPr>
          </a:p>
        </p:txBody>
      </p:sp>
      <p:sp>
        <p:nvSpPr>
          <p:cNvPr id="80" name="Marcador de contenido 2">
            <a:extLst>
              <a:ext uri="{FF2B5EF4-FFF2-40B4-BE49-F238E27FC236}">
                <a16:creationId xmlns:a16="http://schemas.microsoft.com/office/drawing/2014/main" id="{69D9BD66-246A-41B3-9527-9B47AF61F6ED}"/>
              </a:ext>
            </a:extLst>
          </p:cNvPr>
          <p:cNvSpPr txBox="1">
            <a:spLocks/>
          </p:cNvSpPr>
          <p:nvPr/>
        </p:nvSpPr>
        <p:spPr>
          <a:xfrm>
            <a:off x="1960076" y="1352305"/>
            <a:ext cx="2507957" cy="1464134"/>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200" b="1" dirty="0">
                <a:latin typeface="Abadi" panose="020B0604020104020204" pitchFamily="34" charset="0"/>
              </a:rPr>
              <a:t>TV ABIERTA:</a:t>
            </a:r>
          </a:p>
          <a:p>
            <a:pPr marL="0" indent="0">
              <a:buFont typeface="Arial" panose="020B0604020202020204" pitchFamily="34" charset="0"/>
              <a:buNone/>
            </a:pPr>
            <a:endParaRPr lang="es-MX" sz="1200" dirty="0">
              <a:latin typeface="Abadi" panose="020B0604020104020204" pitchFamily="34" charset="0"/>
            </a:endParaRPr>
          </a:p>
          <a:p>
            <a:pPr marL="0" indent="0">
              <a:buFont typeface="Arial" panose="020B0604020202020204" pitchFamily="34" charset="0"/>
              <a:buNone/>
            </a:pPr>
            <a:endParaRPr lang="es-MX" sz="1200" dirty="0">
              <a:latin typeface="Abadi" panose="020B0604020104020204" pitchFamily="34" charset="0"/>
            </a:endParaRPr>
          </a:p>
        </p:txBody>
      </p:sp>
      <p:sp>
        <p:nvSpPr>
          <p:cNvPr id="81" name="Marcador de contenido 2">
            <a:extLst>
              <a:ext uri="{FF2B5EF4-FFF2-40B4-BE49-F238E27FC236}">
                <a16:creationId xmlns:a16="http://schemas.microsoft.com/office/drawing/2014/main" id="{C4640BF2-1194-4F37-9A26-5FCA45345626}"/>
              </a:ext>
            </a:extLst>
          </p:cNvPr>
          <p:cNvSpPr txBox="1">
            <a:spLocks/>
          </p:cNvSpPr>
          <p:nvPr/>
        </p:nvSpPr>
        <p:spPr>
          <a:xfrm>
            <a:off x="4800600" y="5942505"/>
            <a:ext cx="2511517"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Sin actividad. </a:t>
            </a:r>
          </a:p>
          <a:p>
            <a:pPr marL="0" indent="0">
              <a:buNone/>
            </a:pPr>
            <a:endParaRPr lang="es-MX" sz="1200" dirty="0">
              <a:latin typeface="Abadi" panose="020B0604020104020204" pitchFamily="34" charset="0"/>
            </a:endParaRPr>
          </a:p>
        </p:txBody>
      </p:sp>
      <p:pic>
        <p:nvPicPr>
          <p:cNvPr id="82" name="Imagen 2">
            <a:extLst>
              <a:ext uri="{FF2B5EF4-FFF2-40B4-BE49-F238E27FC236}">
                <a16:creationId xmlns:a16="http://schemas.microsoft.com/office/drawing/2014/main" id="{88859596-E568-4A8A-AAB7-A7377F7FDF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408" y="5971987"/>
            <a:ext cx="674242" cy="674242"/>
          </a:xfrm>
          <a:prstGeom prst="rect">
            <a:avLst/>
          </a:prstGeom>
        </p:spPr>
      </p:pic>
      <p:sp>
        <p:nvSpPr>
          <p:cNvPr id="83" name="Marcador de contenido 2">
            <a:extLst>
              <a:ext uri="{FF2B5EF4-FFF2-40B4-BE49-F238E27FC236}">
                <a16:creationId xmlns:a16="http://schemas.microsoft.com/office/drawing/2014/main" id="{ECACCD17-3A10-4924-A6CB-17729ADBDC3A}"/>
              </a:ext>
            </a:extLst>
          </p:cNvPr>
          <p:cNvSpPr txBox="1">
            <a:spLocks/>
          </p:cNvSpPr>
          <p:nvPr/>
        </p:nvSpPr>
        <p:spPr>
          <a:xfrm>
            <a:off x="1958009" y="5942505"/>
            <a:ext cx="2510020"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Sin actividad</a:t>
            </a:r>
          </a:p>
        </p:txBody>
      </p:sp>
      <p:sp>
        <p:nvSpPr>
          <p:cNvPr id="84" name="Marcador de contenido 2">
            <a:extLst>
              <a:ext uri="{FF2B5EF4-FFF2-40B4-BE49-F238E27FC236}">
                <a16:creationId xmlns:a16="http://schemas.microsoft.com/office/drawing/2014/main" id="{A704B52E-2930-4AD0-9DB1-C6523E331A6D}"/>
              </a:ext>
            </a:extLst>
          </p:cNvPr>
          <p:cNvSpPr txBox="1">
            <a:spLocks/>
          </p:cNvSpPr>
          <p:nvPr/>
        </p:nvSpPr>
        <p:spPr>
          <a:xfrm>
            <a:off x="7714860" y="5942505"/>
            <a:ext cx="2516272" cy="751909"/>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Sin actividad</a:t>
            </a:r>
          </a:p>
        </p:txBody>
      </p:sp>
      <p:sp>
        <p:nvSpPr>
          <p:cNvPr id="3" name="CuadroTexto 2">
            <a:extLst>
              <a:ext uri="{FF2B5EF4-FFF2-40B4-BE49-F238E27FC236}">
                <a16:creationId xmlns:a16="http://schemas.microsoft.com/office/drawing/2014/main" id="{02AFF7E7-B8AF-AC41-955C-E04F60F44884}"/>
              </a:ext>
            </a:extLst>
          </p:cNvPr>
          <p:cNvSpPr txBox="1"/>
          <p:nvPr/>
        </p:nvSpPr>
        <p:spPr>
          <a:xfrm>
            <a:off x="10602686" y="1647371"/>
            <a:ext cx="184731" cy="369332"/>
          </a:xfrm>
          <a:prstGeom prst="rect">
            <a:avLst/>
          </a:prstGeom>
          <a:noFill/>
        </p:spPr>
        <p:txBody>
          <a:bodyPr wrap="none" rtlCol="0">
            <a:spAutoFit/>
          </a:bodyPr>
          <a:lstStyle/>
          <a:p>
            <a:endParaRPr lang="es-HN" dirty="0"/>
          </a:p>
        </p:txBody>
      </p:sp>
    </p:spTree>
    <p:extLst>
      <p:ext uri="{BB962C8B-B14F-4D97-AF65-F5344CB8AC3E}">
        <p14:creationId xmlns:p14="http://schemas.microsoft.com/office/powerpoint/2010/main" val="2674403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7A66843B-C54E-4A68-84F5-289CC97225A7}"/>
              </a:ext>
            </a:extLst>
          </p:cNvPr>
          <p:cNvSpPr/>
          <p:nvPr/>
        </p:nvSpPr>
        <p:spPr>
          <a:xfrm>
            <a:off x="8527333" y="4268136"/>
            <a:ext cx="998979"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graphicFrame>
        <p:nvGraphicFramePr>
          <p:cNvPr id="42" name="Marcador de contenido 10">
            <a:extLst>
              <a:ext uri="{FF2B5EF4-FFF2-40B4-BE49-F238E27FC236}">
                <a16:creationId xmlns:a16="http://schemas.microsoft.com/office/drawing/2014/main" id="{D56C3FD9-F7AF-421C-BBFF-8C2B0C4F685B}"/>
              </a:ext>
            </a:extLst>
          </p:cNvPr>
          <p:cNvGraphicFramePr>
            <a:graphicFrameLocks/>
          </p:cNvGraphicFramePr>
          <p:nvPr/>
        </p:nvGraphicFramePr>
        <p:xfrm>
          <a:off x="5871868" y="4172806"/>
          <a:ext cx="6319340" cy="2572714"/>
        </p:xfrm>
        <a:graphic>
          <a:graphicData uri="http://schemas.openxmlformats.org/drawingml/2006/chart">
            <c:chart xmlns:c="http://schemas.openxmlformats.org/drawingml/2006/chart" xmlns:r="http://schemas.openxmlformats.org/officeDocument/2006/relationships" r:id="rId5"/>
          </a:graphicData>
        </a:graphic>
      </p:graphicFrame>
      <p:sp>
        <p:nvSpPr>
          <p:cNvPr id="34" name="Rectangle: Rounded Corners 33">
            <a:extLst>
              <a:ext uri="{FF2B5EF4-FFF2-40B4-BE49-F238E27FC236}">
                <a16:creationId xmlns:a16="http://schemas.microsoft.com/office/drawing/2014/main" id="{223390A8-F290-43A7-9F96-E609942B5670}"/>
              </a:ext>
            </a:extLst>
          </p:cNvPr>
          <p:cNvSpPr/>
          <p:nvPr/>
        </p:nvSpPr>
        <p:spPr>
          <a:xfrm>
            <a:off x="2466999" y="4260466"/>
            <a:ext cx="90816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2" name="Rectangle: Rounded Corners 21">
            <a:extLst>
              <a:ext uri="{FF2B5EF4-FFF2-40B4-BE49-F238E27FC236}">
                <a16:creationId xmlns:a16="http://schemas.microsoft.com/office/drawing/2014/main" id="{ED3A9D05-F844-431B-BCAC-44C0143702CC}"/>
              </a:ext>
            </a:extLst>
          </p:cNvPr>
          <p:cNvSpPr/>
          <p:nvPr/>
        </p:nvSpPr>
        <p:spPr>
          <a:xfrm>
            <a:off x="8449036" y="827087"/>
            <a:ext cx="120876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16" name="Rectangle: Rounded Corners 15">
            <a:extLst>
              <a:ext uri="{FF2B5EF4-FFF2-40B4-BE49-F238E27FC236}">
                <a16:creationId xmlns:a16="http://schemas.microsoft.com/office/drawing/2014/main" id="{A040C8B7-2A6E-412B-9010-BE3A5BB222EA}"/>
              </a:ext>
            </a:extLst>
          </p:cNvPr>
          <p:cNvSpPr/>
          <p:nvPr/>
        </p:nvSpPr>
        <p:spPr>
          <a:xfrm>
            <a:off x="2137383" y="839328"/>
            <a:ext cx="2850204"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156526" y="-8159"/>
            <a:ext cx="6615388" cy="864000"/>
          </a:xfrm>
        </p:spPr>
        <p:txBody>
          <a:bodyPr>
            <a:normAutofit/>
          </a:bodyPr>
          <a:lstStyle/>
          <a:p>
            <a:r>
              <a:rPr lang="de-CH" sz="2800" dirty="0">
                <a:latin typeface="Abadi" panose="020B0604020104020204" pitchFamily="34" charset="0"/>
              </a:rPr>
              <a:t>Category: ANTIMICÓTICOS V</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5871868" y="-56288"/>
            <a:ext cx="0" cy="6982755"/>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4154266"/>
            <a:ext cx="12221107" cy="10448"/>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21" name="Gráfico 16">
            <a:extLst>
              <a:ext uri="{FF2B5EF4-FFF2-40B4-BE49-F238E27FC236}">
                <a16:creationId xmlns:a16="http://schemas.microsoft.com/office/drawing/2014/main" id="{9614D2A4-6A3E-4675-BF63-453B74AC726E}"/>
              </a:ext>
            </a:extLst>
          </p:cNvPr>
          <p:cNvGraphicFramePr/>
          <p:nvPr/>
        </p:nvGraphicFramePr>
        <p:xfrm>
          <a:off x="5943595" y="739677"/>
          <a:ext cx="6246693" cy="341458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A68A1F49-03A0-40BB-B4C3-C4CB8AC72F5B}"/>
              </a:ext>
            </a:extLst>
          </p:cNvPr>
          <p:cNvGraphicFramePr/>
          <p:nvPr/>
        </p:nvGraphicFramePr>
        <p:xfrm>
          <a:off x="1149214" y="826898"/>
          <a:ext cx="4702598" cy="227195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Object 18">
            <a:extLst>
              <a:ext uri="{FF2B5EF4-FFF2-40B4-BE49-F238E27FC236}">
                <a16:creationId xmlns:a16="http://schemas.microsoft.com/office/drawing/2014/main" id="{785628DB-99DF-4C03-B512-C43CDD20489F}"/>
              </a:ext>
            </a:extLst>
          </p:cNvPr>
          <p:cNvGraphicFramePr>
            <a:graphicFrameLocks noChangeAspect="1"/>
          </p:cNvGraphicFramePr>
          <p:nvPr/>
        </p:nvGraphicFramePr>
        <p:xfrm>
          <a:off x="2049881" y="2816225"/>
          <a:ext cx="3783013" cy="1346200"/>
        </p:xfrm>
        <a:graphic>
          <a:graphicData uri="http://schemas.openxmlformats.org/presentationml/2006/ole">
            <mc:AlternateContent xmlns:mc="http://schemas.openxmlformats.org/markup-compatibility/2006">
              <mc:Choice xmlns:v="urn:schemas-microsoft-com:vml" Requires="v">
                <p:oleObj spid="_x0000_s10249" name="Hoja de cálculo" r:id="rId8" imgW="4076700" imgH="1346200" progId="Excel.Sheet.12">
                  <p:embed/>
                </p:oleObj>
              </mc:Choice>
              <mc:Fallback>
                <p:oleObj name="Hoja de cálculo" r:id="rId8" imgW="4076700" imgH="1346200" progId="Excel.Sheet.12">
                  <p:embed/>
                  <p:pic>
                    <p:nvPicPr>
                      <p:cNvPr id="19" name="Object 18">
                        <a:extLst>
                          <a:ext uri="{FF2B5EF4-FFF2-40B4-BE49-F238E27FC236}">
                            <a16:creationId xmlns:a16="http://schemas.microsoft.com/office/drawing/2014/main" id="{785628DB-99DF-4C03-B512-C43CDD20489F}"/>
                          </a:ext>
                        </a:extLst>
                      </p:cNvPr>
                      <p:cNvPicPr/>
                      <p:nvPr/>
                    </p:nvPicPr>
                    <p:blipFill>
                      <a:blip r:embed="rId9"/>
                      <a:stretch>
                        <a:fillRect/>
                      </a:stretch>
                    </p:blipFill>
                    <p:spPr>
                      <a:xfrm>
                        <a:off x="2049881" y="2816225"/>
                        <a:ext cx="3783013" cy="1346200"/>
                      </a:xfrm>
                      <a:prstGeom prst="rect">
                        <a:avLst/>
                      </a:prstGeom>
                    </p:spPr>
                  </p:pic>
                </p:oleObj>
              </mc:Fallback>
            </mc:AlternateContent>
          </a:graphicData>
        </a:graphic>
      </p:graphicFrame>
      <p:graphicFrame>
        <p:nvGraphicFramePr>
          <p:cNvPr id="25" name="Chart 24">
            <a:extLst>
              <a:ext uri="{FF2B5EF4-FFF2-40B4-BE49-F238E27FC236}">
                <a16:creationId xmlns:a16="http://schemas.microsoft.com/office/drawing/2014/main" id="{748B412C-65AF-401C-A123-954C9807BA5A}"/>
              </a:ext>
            </a:extLst>
          </p:cNvPr>
          <p:cNvGraphicFramePr/>
          <p:nvPr/>
        </p:nvGraphicFramePr>
        <p:xfrm>
          <a:off x="-29107" y="4172807"/>
          <a:ext cx="5900972" cy="268519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7" name="Object 36">
            <a:extLst>
              <a:ext uri="{FF2B5EF4-FFF2-40B4-BE49-F238E27FC236}">
                <a16:creationId xmlns:a16="http://schemas.microsoft.com/office/drawing/2014/main" id="{E3329616-4A16-4E9F-BC32-F9AE170E7EE8}"/>
              </a:ext>
            </a:extLst>
          </p:cNvPr>
          <p:cNvGraphicFramePr>
            <a:graphicFrameLocks noChangeAspect="1"/>
          </p:cNvGraphicFramePr>
          <p:nvPr>
            <p:extLst>
              <p:ext uri="{D42A27DB-BD31-4B8C-83A1-F6EECF244321}">
                <p14:modId xmlns:p14="http://schemas.microsoft.com/office/powerpoint/2010/main" val="3963328628"/>
              </p:ext>
            </p:extLst>
          </p:nvPr>
        </p:nvGraphicFramePr>
        <p:xfrm>
          <a:off x="6407150" y="1119188"/>
          <a:ext cx="5783263" cy="215900"/>
        </p:xfrm>
        <a:graphic>
          <a:graphicData uri="http://schemas.openxmlformats.org/presentationml/2006/ole">
            <mc:AlternateContent xmlns:mc="http://schemas.openxmlformats.org/markup-compatibility/2006">
              <mc:Choice xmlns:v="urn:schemas-microsoft-com:vml" Requires="v">
                <p:oleObj spid="_x0000_s10250" name="Hoja de cálculo" r:id="rId11" imgW="4432300" imgH="215900" progId="Excel.Sheet.12">
                  <p:embed/>
                </p:oleObj>
              </mc:Choice>
              <mc:Fallback>
                <p:oleObj name="Hoja de cálculo" r:id="rId11" imgW="4432300" imgH="215900" progId="Excel.Sheet.12">
                  <p:embed/>
                  <p:pic>
                    <p:nvPicPr>
                      <p:cNvPr id="37" name="Object 36">
                        <a:extLst>
                          <a:ext uri="{FF2B5EF4-FFF2-40B4-BE49-F238E27FC236}">
                            <a16:creationId xmlns:a16="http://schemas.microsoft.com/office/drawing/2014/main" id="{E3329616-4A16-4E9F-BC32-F9AE170E7EE8}"/>
                          </a:ext>
                        </a:extLst>
                      </p:cNvPr>
                      <p:cNvPicPr/>
                      <p:nvPr/>
                    </p:nvPicPr>
                    <p:blipFill>
                      <a:blip r:embed="rId12"/>
                      <a:stretch>
                        <a:fillRect/>
                      </a:stretch>
                    </p:blipFill>
                    <p:spPr>
                      <a:xfrm>
                        <a:off x="6407150" y="1119188"/>
                        <a:ext cx="5783263" cy="215900"/>
                      </a:xfrm>
                      <a:prstGeom prst="rect">
                        <a:avLst/>
                      </a:prstGeom>
                    </p:spPr>
                  </p:pic>
                </p:oleObj>
              </mc:Fallback>
            </mc:AlternateContent>
          </a:graphicData>
        </a:graphic>
      </p:graphicFrame>
      <p:sp>
        <p:nvSpPr>
          <p:cNvPr id="44" name="Title 1">
            <a:extLst>
              <a:ext uri="{FF2B5EF4-FFF2-40B4-BE49-F238E27FC236}">
                <a16:creationId xmlns:a16="http://schemas.microsoft.com/office/drawing/2014/main" id="{55443EAC-93D8-4F92-BFE3-F3628EEB10E7}"/>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M 12-25</a:t>
            </a:r>
          </a:p>
          <a:p>
            <a:pPr>
              <a:lnSpc>
                <a:spcPct val="110000"/>
              </a:lnSpc>
            </a:pPr>
            <a:r>
              <a:rPr lang="de-CH" sz="2000" dirty="0" err="1">
                <a:latin typeface="Abadi" panose="020B0604020104020204" pitchFamily="34" charset="0"/>
              </a:rPr>
              <a:t>Marzo</a:t>
            </a:r>
            <a:r>
              <a:rPr lang="de-CH" sz="2000" dirty="0">
                <a:latin typeface="Abadi" panose="020B0604020104020204" pitchFamily="34" charset="0"/>
              </a:rPr>
              <a:t>, 2024 </a:t>
            </a:r>
          </a:p>
        </p:txBody>
      </p:sp>
      <p:pic>
        <p:nvPicPr>
          <p:cNvPr id="45" name="Picture 2" descr="Vector de iconos de personas. Icono: vector de stock (libre de regalías)  1707822124 | Shutterstock">
            <a:extLst>
              <a:ext uri="{FF2B5EF4-FFF2-40B4-BE49-F238E27FC236}">
                <a16:creationId xmlns:a16="http://schemas.microsoft.com/office/drawing/2014/main" id="{8CE7A3EC-D360-4CEC-8CF0-14ED42C099E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59436C7B-7335-495D-AC94-9D0DC397E24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3">
            <a:extLst>
              <a:ext uri="{FF2B5EF4-FFF2-40B4-BE49-F238E27FC236}">
                <a16:creationId xmlns:a16="http://schemas.microsoft.com/office/drawing/2014/main" id="{449A8407-ECBA-1742-BA26-66D819954CFC}"/>
              </a:ext>
            </a:extLst>
          </p:cNvPr>
          <p:cNvGraphicFramePr>
            <a:graphicFrameLocks noGrp="1"/>
          </p:cNvGraphicFramePr>
          <p:nvPr/>
        </p:nvGraphicFramePr>
        <p:xfrm>
          <a:off x="474353" y="983019"/>
          <a:ext cx="632459" cy="1775549"/>
        </p:xfrm>
        <a:graphic>
          <a:graphicData uri="http://schemas.openxmlformats.org/drawingml/2006/table">
            <a:tbl>
              <a:tblPr firstRow="1" bandRow="1">
                <a:tableStyleId>{00A15C55-8517-42AA-B614-E9B94910E393}</a:tableStyleId>
              </a:tblPr>
              <a:tblGrid>
                <a:gridCol w="632459">
                  <a:extLst>
                    <a:ext uri="{9D8B030D-6E8A-4147-A177-3AD203B41FA5}">
                      <a16:colId xmlns:a16="http://schemas.microsoft.com/office/drawing/2014/main" val="1185865620"/>
                    </a:ext>
                  </a:extLst>
                </a:gridCol>
              </a:tblGrid>
              <a:tr h="539177">
                <a:tc>
                  <a:txBody>
                    <a:bodyPr/>
                    <a:lstStyle/>
                    <a:p>
                      <a:pPr algn="ctr"/>
                      <a:r>
                        <a:rPr lang="es-HN" sz="1200" dirty="0">
                          <a:latin typeface="Abadi MT Condensed Light" panose="020B0306030101010103" pitchFamily="34" charset="77"/>
                        </a:rPr>
                        <a:t>SOI</a:t>
                      </a:r>
                    </a:p>
                  </a:txBody>
                  <a:tcPr anchor="ctr"/>
                </a:tc>
                <a:extLst>
                  <a:ext uri="{0D108BD9-81ED-4DB2-BD59-A6C34878D82A}">
                    <a16:rowId xmlns:a16="http://schemas.microsoft.com/office/drawing/2014/main" val="355884866"/>
                  </a:ext>
                </a:extLst>
              </a:tr>
              <a:tr h="1236372">
                <a:tc>
                  <a:txBody>
                    <a:bodyPr/>
                    <a:lstStyle/>
                    <a:p>
                      <a:pPr algn="ctr"/>
                      <a:r>
                        <a:rPr lang="es-HN" sz="1000" dirty="0">
                          <a:latin typeface="Abadi MT Condensed Light" panose="020B0306030101010103" pitchFamily="34" charset="77"/>
                        </a:rPr>
                        <a:t>100%</a:t>
                      </a:r>
                    </a:p>
                  </a:txBody>
                  <a:tcPr anchor="ctr"/>
                </a:tc>
                <a:extLst>
                  <a:ext uri="{0D108BD9-81ED-4DB2-BD59-A6C34878D82A}">
                    <a16:rowId xmlns:a16="http://schemas.microsoft.com/office/drawing/2014/main" val="1889576745"/>
                  </a:ext>
                </a:extLst>
              </a:tr>
            </a:tbl>
          </a:graphicData>
        </a:graphic>
      </p:graphicFrame>
    </p:spTree>
    <p:extLst>
      <p:ext uri="{BB962C8B-B14F-4D97-AF65-F5344CB8AC3E}">
        <p14:creationId xmlns:p14="http://schemas.microsoft.com/office/powerpoint/2010/main" val="1265761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4"/>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hart 26">
            <a:extLst>
              <a:ext uri="{FF2B5EF4-FFF2-40B4-BE49-F238E27FC236}">
                <a16:creationId xmlns:a16="http://schemas.microsoft.com/office/drawing/2014/main" id="{67BEC9DA-EBC2-724A-9792-EC4FAF82BDD1}"/>
              </a:ext>
            </a:extLst>
          </p:cNvPr>
          <p:cNvGraphicFramePr/>
          <p:nvPr/>
        </p:nvGraphicFramePr>
        <p:xfrm>
          <a:off x="4253578" y="770219"/>
          <a:ext cx="4343334" cy="2810839"/>
        </p:xfrm>
        <a:graphic>
          <a:graphicData uri="http://schemas.openxmlformats.org/drawingml/2006/chart">
            <c:chart xmlns:c="http://schemas.openxmlformats.org/drawingml/2006/chart" xmlns:r="http://schemas.openxmlformats.org/officeDocument/2006/relationships" r:id="rId4"/>
          </a:graphicData>
        </a:graphic>
      </p:graphicFrame>
      <p:sp>
        <p:nvSpPr>
          <p:cNvPr id="29" name="Rectangle: Rounded Corners 28">
            <a:extLst>
              <a:ext uri="{FF2B5EF4-FFF2-40B4-BE49-F238E27FC236}">
                <a16:creationId xmlns:a16="http://schemas.microsoft.com/office/drawing/2014/main" id="{B8DA2D12-8206-4D3D-9493-AF5446A62F01}"/>
              </a:ext>
            </a:extLst>
          </p:cNvPr>
          <p:cNvSpPr/>
          <p:nvPr/>
        </p:nvSpPr>
        <p:spPr>
          <a:xfrm>
            <a:off x="461730" y="829674"/>
            <a:ext cx="2729738" cy="17253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graphicFrame>
        <p:nvGraphicFramePr>
          <p:cNvPr id="36" name="Chart 26">
            <a:extLst>
              <a:ext uri="{FF2B5EF4-FFF2-40B4-BE49-F238E27FC236}">
                <a16:creationId xmlns:a16="http://schemas.microsoft.com/office/drawing/2014/main" id="{416E917E-5749-0A45-BCBE-AFD292CB36F3}"/>
              </a:ext>
            </a:extLst>
          </p:cNvPr>
          <p:cNvGraphicFramePr/>
          <p:nvPr/>
        </p:nvGraphicFramePr>
        <p:xfrm>
          <a:off x="79906" y="741481"/>
          <a:ext cx="3424622" cy="2810839"/>
        </p:xfrm>
        <a:graphic>
          <a:graphicData uri="http://schemas.openxmlformats.org/drawingml/2006/chart">
            <c:chart xmlns:c="http://schemas.openxmlformats.org/drawingml/2006/chart" xmlns:r="http://schemas.openxmlformats.org/officeDocument/2006/relationships" r:id="rId5"/>
          </a:graphicData>
        </a:graphic>
      </p:graphicFrame>
      <p:sp>
        <p:nvSpPr>
          <p:cNvPr id="66" name="Rectangle: Rounded Corners 65">
            <a:extLst>
              <a:ext uri="{FF2B5EF4-FFF2-40B4-BE49-F238E27FC236}">
                <a16:creationId xmlns:a16="http://schemas.microsoft.com/office/drawing/2014/main" id="{B8374521-8765-48E6-BD6E-29F7A80E3004}"/>
              </a:ext>
            </a:extLst>
          </p:cNvPr>
          <p:cNvSpPr/>
          <p:nvPr/>
        </p:nvSpPr>
        <p:spPr>
          <a:xfrm>
            <a:off x="9585751" y="816644"/>
            <a:ext cx="176975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3" name="Rectangle: Rounded Corners 62">
            <a:extLst>
              <a:ext uri="{FF2B5EF4-FFF2-40B4-BE49-F238E27FC236}">
                <a16:creationId xmlns:a16="http://schemas.microsoft.com/office/drawing/2014/main" id="{66F8AB4D-EADF-4793-B39F-087293A0A55C}"/>
              </a:ext>
            </a:extLst>
          </p:cNvPr>
          <p:cNvSpPr/>
          <p:nvPr/>
        </p:nvSpPr>
        <p:spPr>
          <a:xfrm>
            <a:off x="6105939" y="3714742"/>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2" name="Rectangle: Rounded Corners 61">
            <a:extLst>
              <a:ext uri="{FF2B5EF4-FFF2-40B4-BE49-F238E27FC236}">
                <a16:creationId xmlns:a16="http://schemas.microsoft.com/office/drawing/2014/main" id="{A51F7E7F-3005-452B-A37E-6345C488012C}"/>
              </a:ext>
            </a:extLst>
          </p:cNvPr>
          <p:cNvSpPr/>
          <p:nvPr/>
        </p:nvSpPr>
        <p:spPr>
          <a:xfrm>
            <a:off x="1463022" y="3714440"/>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9355" y="-84370"/>
            <a:ext cx="6615388" cy="864000"/>
          </a:xfrm>
        </p:spPr>
        <p:txBody>
          <a:bodyPr>
            <a:normAutofit/>
          </a:bodyPr>
          <a:lstStyle/>
          <a:p>
            <a:r>
              <a:rPr lang="de-CH" sz="2800" dirty="0">
                <a:latin typeface="Abadi" panose="020B0604020104020204" pitchFamily="34" charset="0"/>
              </a:rPr>
              <a:t>Category: ANTIMICÓTICOS V</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4" name="Title 1">
            <a:extLst>
              <a:ext uri="{FF2B5EF4-FFF2-40B4-BE49-F238E27FC236}">
                <a16:creationId xmlns:a16="http://schemas.microsoft.com/office/drawing/2014/main" id="{CCE1A38D-B15D-44B8-8B16-ADBCF0FB153A}"/>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a:t>
            </a:r>
            <a:r>
              <a:rPr lang="de-CH" sz="2000">
                <a:latin typeface="Abadi" panose="020B0604020104020204" pitchFamily="34" charset="0"/>
              </a:rPr>
              <a:t>M 12-25</a:t>
            </a:r>
            <a:endParaRPr lang="de-CH" sz="2000" dirty="0">
              <a:latin typeface="Abadi" panose="020B0604020104020204" pitchFamily="34" charset="0"/>
            </a:endParaRPr>
          </a:p>
          <a:p>
            <a:pPr>
              <a:lnSpc>
                <a:spcPct val="110000"/>
              </a:lnSpc>
            </a:pPr>
            <a:r>
              <a:rPr lang="de-CH" sz="2000" dirty="0">
                <a:latin typeface="Abadi" panose="020B0604020104020204" pitchFamily="34" charset="0"/>
              </a:rPr>
              <a:t>Marzo 2024 </a:t>
            </a:r>
          </a:p>
        </p:txBody>
      </p:sp>
      <p:pic>
        <p:nvPicPr>
          <p:cNvPr id="1026" name="Picture 2" descr="Vector de iconos de personas. Icono: vector de stock (libre de regalías)  1707822124 | Shutterstock">
            <a:extLst>
              <a:ext uri="{FF2B5EF4-FFF2-40B4-BE49-F238E27FC236}">
                <a16:creationId xmlns:a16="http://schemas.microsoft.com/office/drawing/2014/main" id="{FEEED1DF-8648-4950-89EB-7A9954C08F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27533FF8-4632-48D4-ADB0-357699504C4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4321365" y="687166"/>
            <a:ext cx="0" cy="292367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3608125"/>
            <a:ext cx="12370377" cy="0"/>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23" name="Rectangle: Rounded Corners 22">
            <a:extLst>
              <a:ext uri="{FF2B5EF4-FFF2-40B4-BE49-F238E27FC236}">
                <a16:creationId xmlns:a16="http://schemas.microsoft.com/office/drawing/2014/main" id="{56592C3A-4914-420B-9823-54E1CEF44AEF}"/>
              </a:ext>
            </a:extLst>
          </p:cNvPr>
          <p:cNvSpPr/>
          <p:nvPr/>
        </p:nvSpPr>
        <p:spPr>
          <a:xfrm>
            <a:off x="5817753" y="826636"/>
            <a:ext cx="146260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1400" b="1" dirty="0">
                <a:latin typeface="Abadi MT Condensed Extra Bold" panose="020B0306030101010103" pitchFamily="34" charset="77"/>
              </a:rPr>
              <a:t>TV CATEGORY</a:t>
            </a:r>
          </a:p>
        </p:txBody>
      </p:sp>
      <p:sp>
        <p:nvSpPr>
          <p:cNvPr id="32" name="TextBox 31">
            <a:extLst>
              <a:ext uri="{FF2B5EF4-FFF2-40B4-BE49-F238E27FC236}">
                <a16:creationId xmlns:a16="http://schemas.microsoft.com/office/drawing/2014/main" id="{9483B254-E4F6-40A3-9B23-E4A24DF0AC0D}"/>
              </a:ext>
            </a:extLst>
          </p:cNvPr>
          <p:cNvSpPr txBox="1"/>
          <p:nvPr/>
        </p:nvSpPr>
        <p:spPr>
          <a:xfrm>
            <a:off x="817038" y="3663238"/>
            <a:ext cx="2981623" cy="307777"/>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400" dirty="0"/>
              <a:t>NEW CREATIVES</a:t>
            </a:r>
          </a:p>
        </p:txBody>
      </p:sp>
      <p:sp>
        <p:nvSpPr>
          <p:cNvPr id="33" name="TextBox 32">
            <a:extLst>
              <a:ext uri="{FF2B5EF4-FFF2-40B4-BE49-F238E27FC236}">
                <a16:creationId xmlns:a16="http://schemas.microsoft.com/office/drawing/2014/main" id="{D9D43246-8B24-4048-847D-87FACD838830}"/>
              </a:ext>
            </a:extLst>
          </p:cNvPr>
          <p:cNvSpPr txBox="1"/>
          <p:nvPr/>
        </p:nvSpPr>
        <p:spPr>
          <a:xfrm>
            <a:off x="5441913" y="3663237"/>
            <a:ext cx="2981623" cy="307777"/>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400" dirty="0"/>
              <a:t>TOP CREATIVES</a:t>
            </a:r>
          </a:p>
        </p:txBody>
      </p:sp>
      <p:cxnSp>
        <p:nvCxnSpPr>
          <p:cNvPr id="59" name="Straight Connector 58">
            <a:extLst>
              <a:ext uri="{FF2B5EF4-FFF2-40B4-BE49-F238E27FC236}">
                <a16:creationId xmlns:a16="http://schemas.microsoft.com/office/drawing/2014/main" id="{B61D8F93-DC41-4187-9DDC-CAF216947808}"/>
              </a:ext>
            </a:extLst>
          </p:cNvPr>
          <p:cNvCxnSpPr>
            <a:cxnSpLocks/>
          </p:cNvCxnSpPr>
          <p:nvPr/>
        </p:nvCxnSpPr>
        <p:spPr>
          <a:xfrm>
            <a:off x="4553687"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F7B3C51B-B8A4-4BA3-B6F8-D38845A5B52C}"/>
              </a:ext>
            </a:extLst>
          </p:cNvPr>
          <p:cNvCxnSpPr>
            <a:cxnSpLocks/>
          </p:cNvCxnSpPr>
          <p:nvPr/>
        </p:nvCxnSpPr>
        <p:spPr>
          <a:xfrm>
            <a:off x="9315795"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61" name="TextBox 60">
            <a:extLst>
              <a:ext uri="{FF2B5EF4-FFF2-40B4-BE49-F238E27FC236}">
                <a16:creationId xmlns:a16="http://schemas.microsoft.com/office/drawing/2014/main" id="{C125F62A-9C20-4B7B-9329-07AF495224FD}"/>
              </a:ext>
            </a:extLst>
          </p:cNvPr>
          <p:cNvSpPr txBox="1"/>
          <p:nvPr/>
        </p:nvSpPr>
        <p:spPr>
          <a:xfrm>
            <a:off x="9360100" y="3634864"/>
            <a:ext cx="2737756" cy="1015663"/>
          </a:xfrm>
          <a:prstGeom prst="rect">
            <a:avLst/>
          </a:prstGeom>
          <a:noFill/>
        </p:spPr>
        <p:txBody>
          <a:bodyPr wrap="square" rtlCol="0">
            <a:spAutoFit/>
          </a:bodyPr>
          <a:lstStyle/>
          <a:p>
            <a:r>
              <a:rPr lang="es-MX" sz="1200" dirty="0">
                <a:latin typeface="Abadi" panose="020B0604020104020204" pitchFamily="34" charset="0"/>
              </a:rPr>
              <a:t>Aprendizajes: </a:t>
            </a:r>
          </a:p>
          <a:p>
            <a:r>
              <a:rPr lang="es-HN" sz="1200" b="0" i="0" dirty="0">
                <a:solidFill>
                  <a:srgbClr val="0D0D0D"/>
                </a:solidFill>
                <a:effectLst/>
                <a:latin typeface="Söhne"/>
              </a:rPr>
              <a:t>Durante este mes, Canesten es la única marca de la categoría que tiene actividad publicitaria. No se registran campañas de otras marcas en este periodo.</a:t>
            </a:r>
            <a:endParaRPr lang="es-MX" sz="1200" dirty="0">
              <a:latin typeface="Abadi" panose="020B0604020104020204" pitchFamily="34" charset="0"/>
            </a:endParaRPr>
          </a:p>
        </p:txBody>
      </p:sp>
      <p:cxnSp>
        <p:nvCxnSpPr>
          <p:cNvPr id="64" name="Straight Connector 63">
            <a:extLst>
              <a:ext uri="{FF2B5EF4-FFF2-40B4-BE49-F238E27FC236}">
                <a16:creationId xmlns:a16="http://schemas.microsoft.com/office/drawing/2014/main" id="{91AB5A22-D25F-4A53-8305-C43193081AA7}"/>
              </a:ext>
            </a:extLst>
          </p:cNvPr>
          <p:cNvCxnSpPr>
            <a:cxnSpLocks/>
          </p:cNvCxnSpPr>
          <p:nvPr/>
        </p:nvCxnSpPr>
        <p:spPr>
          <a:xfrm>
            <a:off x="8719463" y="-194425"/>
            <a:ext cx="0" cy="3809329"/>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65" name="Chart 64">
            <a:extLst>
              <a:ext uri="{FF2B5EF4-FFF2-40B4-BE49-F238E27FC236}">
                <a16:creationId xmlns:a16="http://schemas.microsoft.com/office/drawing/2014/main" id="{F99528B7-E46E-4001-AE6D-7F23D6E80072}"/>
              </a:ext>
            </a:extLst>
          </p:cNvPr>
          <p:cNvGraphicFramePr/>
          <p:nvPr/>
        </p:nvGraphicFramePr>
        <p:xfrm>
          <a:off x="8838592" y="766416"/>
          <a:ext cx="3450769" cy="279096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7" name="Tabla 10">
            <a:extLst>
              <a:ext uri="{FF2B5EF4-FFF2-40B4-BE49-F238E27FC236}">
                <a16:creationId xmlns:a16="http://schemas.microsoft.com/office/drawing/2014/main" id="{2226B105-37B7-D04A-8D44-C8B84C558346}"/>
              </a:ext>
            </a:extLst>
          </p:cNvPr>
          <p:cNvGraphicFramePr>
            <a:graphicFrameLocks noGrp="1"/>
          </p:cNvGraphicFramePr>
          <p:nvPr/>
        </p:nvGraphicFramePr>
        <p:xfrm>
          <a:off x="3381060" y="855315"/>
          <a:ext cx="939512" cy="1958912"/>
        </p:xfrm>
        <a:graphic>
          <a:graphicData uri="http://schemas.openxmlformats.org/drawingml/2006/table">
            <a:tbl>
              <a:tblPr firstRow="1" bandRow="1">
                <a:tableStyleId>{17292A2E-F333-43FB-9621-5CBBE7FDCDCB}</a:tableStyleId>
              </a:tblPr>
              <a:tblGrid>
                <a:gridCol w="469756">
                  <a:extLst>
                    <a:ext uri="{9D8B030D-6E8A-4147-A177-3AD203B41FA5}">
                      <a16:colId xmlns:a16="http://schemas.microsoft.com/office/drawing/2014/main" val="3008694403"/>
                    </a:ext>
                  </a:extLst>
                </a:gridCol>
                <a:gridCol w="469756">
                  <a:extLst>
                    <a:ext uri="{9D8B030D-6E8A-4147-A177-3AD203B41FA5}">
                      <a16:colId xmlns:a16="http://schemas.microsoft.com/office/drawing/2014/main" val="2769427833"/>
                    </a:ext>
                  </a:extLst>
                </a:gridCol>
              </a:tblGrid>
              <a:tr h="666124">
                <a:tc>
                  <a:txBody>
                    <a:bodyPr/>
                    <a:lstStyle/>
                    <a:p>
                      <a:pPr algn="ctr"/>
                      <a:r>
                        <a:rPr lang="es-HN" sz="1000" dirty="0">
                          <a:solidFill>
                            <a:schemeClr val="tx1"/>
                          </a:solidFill>
                          <a:latin typeface="Abadi MT Condensed Light" panose="020B0306030101010103" pitchFamily="34" charset="77"/>
                        </a:rPr>
                        <a:t>Grp’s</a:t>
                      </a:r>
                    </a:p>
                  </a:txBody>
                  <a:tcPr anchor="ctr">
                    <a:solidFill>
                      <a:schemeClr val="accent4">
                        <a:lumMod val="40000"/>
                        <a:lumOff val="60000"/>
                      </a:schemeClr>
                    </a:solidFill>
                  </a:tcPr>
                </a:tc>
                <a:tc>
                  <a:txBody>
                    <a:bodyPr/>
                    <a:lstStyle/>
                    <a:p>
                      <a:pPr algn="ctr"/>
                      <a:r>
                        <a:rPr lang="es-HN" sz="1000" dirty="0">
                          <a:solidFill>
                            <a:schemeClr val="tx1"/>
                          </a:solidFill>
                          <a:latin typeface="Abadi MT Condensed Light" panose="020B0306030101010103" pitchFamily="34" charset="77"/>
                        </a:rPr>
                        <a:t>SOV</a:t>
                      </a:r>
                    </a:p>
                  </a:txBody>
                  <a:tcPr anchor="ctr">
                    <a:solidFill>
                      <a:schemeClr val="accent4">
                        <a:lumMod val="40000"/>
                        <a:lumOff val="60000"/>
                      </a:schemeClr>
                    </a:solidFill>
                  </a:tcPr>
                </a:tc>
                <a:extLst>
                  <a:ext uri="{0D108BD9-81ED-4DB2-BD59-A6C34878D82A}">
                    <a16:rowId xmlns:a16="http://schemas.microsoft.com/office/drawing/2014/main" val="534843301"/>
                  </a:ext>
                </a:extLst>
              </a:tr>
              <a:tr h="1292788">
                <a:tc>
                  <a:txBody>
                    <a:bodyPr/>
                    <a:lstStyle/>
                    <a:p>
                      <a:pPr algn="ctr"/>
                      <a:r>
                        <a:rPr lang="es-HN" sz="1000" dirty="0">
                          <a:latin typeface="Abadi MT Condensed Light" panose="020B0306030101010103" pitchFamily="34" charset="77"/>
                        </a:rPr>
                        <a:t>1,950</a:t>
                      </a:r>
                    </a:p>
                  </a:txBody>
                  <a:tcPr anchor="ctr"/>
                </a:tc>
                <a:tc>
                  <a:txBody>
                    <a:bodyPr/>
                    <a:lstStyle/>
                    <a:p>
                      <a:pPr algn="ctr"/>
                      <a:r>
                        <a:rPr lang="es-HN" sz="1000" dirty="0">
                          <a:latin typeface="Abadi MT Condensed Light" panose="020B0306030101010103" pitchFamily="34" charset="77"/>
                        </a:rPr>
                        <a:t>100%</a:t>
                      </a:r>
                    </a:p>
                  </a:txBody>
                  <a:tcPr anchor="ctr"/>
                </a:tc>
                <a:extLst>
                  <a:ext uri="{0D108BD9-81ED-4DB2-BD59-A6C34878D82A}">
                    <a16:rowId xmlns:a16="http://schemas.microsoft.com/office/drawing/2014/main" val="1414059227"/>
                  </a:ext>
                </a:extLst>
              </a:tr>
            </a:tbl>
          </a:graphicData>
        </a:graphic>
      </p:graphicFrame>
      <p:graphicFrame>
        <p:nvGraphicFramePr>
          <p:cNvPr id="28" name="Tabla 12">
            <a:extLst>
              <a:ext uri="{FF2B5EF4-FFF2-40B4-BE49-F238E27FC236}">
                <a16:creationId xmlns:a16="http://schemas.microsoft.com/office/drawing/2014/main" id="{A15A3829-E116-ED4F-A23C-9FF9718A88CC}"/>
              </a:ext>
            </a:extLst>
          </p:cNvPr>
          <p:cNvGraphicFramePr>
            <a:graphicFrameLocks noGrp="1"/>
          </p:cNvGraphicFramePr>
          <p:nvPr/>
        </p:nvGraphicFramePr>
        <p:xfrm>
          <a:off x="699559" y="3104009"/>
          <a:ext cx="930592" cy="243840"/>
        </p:xfrm>
        <a:graphic>
          <a:graphicData uri="http://schemas.openxmlformats.org/drawingml/2006/table">
            <a:tbl>
              <a:tblPr firstRow="1" bandRow="1">
                <a:tableStyleId>{5C22544A-7EE6-4342-B048-85BDC9FD1C3A}</a:tableStyleId>
              </a:tblPr>
              <a:tblGrid>
                <a:gridCol w="465296">
                  <a:extLst>
                    <a:ext uri="{9D8B030D-6E8A-4147-A177-3AD203B41FA5}">
                      <a16:colId xmlns:a16="http://schemas.microsoft.com/office/drawing/2014/main" val="4117187888"/>
                    </a:ext>
                  </a:extLst>
                </a:gridCol>
                <a:gridCol w="465296">
                  <a:extLst>
                    <a:ext uri="{9D8B030D-6E8A-4147-A177-3AD203B41FA5}">
                      <a16:colId xmlns:a16="http://schemas.microsoft.com/office/drawing/2014/main" val="1213778197"/>
                    </a:ext>
                  </a:extLst>
                </a:gridCol>
              </a:tblGrid>
              <a:tr h="182636">
                <a:tc>
                  <a:txBody>
                    <a:bodyPr/>
                    <a:lstStyle/>
                    <a:p>
                      <a:pPr algn="ctr"/>
                      <a:r>
                        <a:rPr lang="es-HN" sz="1000" b="0" dirty="0">
                          <a:solidFill>
                            <a:schemeClr val="tx1"/>
                          </a:solidFill>
                          <a:latin typeface="Abadi MT Condensed Light" panose="020B0306030101010103" pitchFamily="34" charset="77"/>
                        </a:rPr>
                        <a:t>58%</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42%</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30" name="Tabla 12">
            <a:extLst>
              <a:ext uri="{FF2B5EF4-FFF2-40B4-BE49-F238E27FC236}">
                <a16:creationId xmlns:a16="http://schemas.microsoft.com/office/drawing/2014/main" id="{1178BE10-8AD9-A24F-BAF7-6E46C00C03A1}"/>
              </a:ext>
            </a:extLst>
          </p:cNvPr>
          <p:cNvGraphicFramePr>
            <a:graphicFrameLocks noGrp="1"/>
          </p:cNvGraphicFramePr>
          <p:nvPr/>
        </p:nvGraphicFramePr>
        <p:xfrm>
          <a:off x="4882493" y="3185160"/>
          <a:ext cx="3789345" cy="243840"/>
        </p:xfrm>
        <a:graphic>
          <a:graphicData uri="http://schemas.openxmlformats.org/drawingml/2006/table">
            <a:tbl>
              <a:tblPr firstRow="1" bandRow="1">
                <a:tableStyleId>{5C22544A-7EE6-4342-B048-85BDC9FD1C3A}</a:tableStyleId>
              </a:tblPr>
              <a:tblGrid>
                <a:gridCol w="757869">
                  <a:extLst>
                    <a:ext uri="{9D8B030D-6E8A-4147-A177-3AD203B41FA5}">
                      <a16:colId xmlns:a16="http://schemas.microsoft.com/office/drawing/2014/main" val="4117187888"/>
                    </a:ext>
                  </a:extLst>
                </a:gridCol>
                <a:gridCol w="757869">
                  <a:extLst>
                    <a:ext uri="{9D8B030D-6E8A-4147-A177-3AD203B41FA5}">
                      <a16:colId xmlns:a16="http://schemas.microsoft.com/office/drawing/2014/main" val="83658708"/>
                    </a:ext>
                  </a:extLst>
                </a:gridCol>
                <a:gridCol w="757869">
                  <a:extLst>
                    <a:ext uri="{9D8B030D-6E8A-4147-A177-3AD203B41FA5}">
                      <a16:colId xmlns:a16="http://schemas.microsoft.com/office/drawing/2014/main" val="2289583996"/>
                    </a:ext>
                  </a:extLst>
                </a:gridCol>
                <a:gridCol w="757869">
                  <a:extLst>
                    <a:ext uri="{9D8B030D-6E8A-4147-A177-3AD203B41FA5}">
                      <a16:colId xmlns:a16="http://schemas.microsoft.com/office/drawing/2014/main" val="740861626"/>
                    </a:ext>
                  </a:extLst>
                </a:gridCol>
                <a:gridCol w="757869">
                  <a:extLst>
                    <a:ext uri="{9D8B030D-6E8A-4147-A177-3AD203B41FA5}">
                      <a16:colId xmlns:a16="http://schemas.microsoft.com/office/drawing/2014/main" val="1082390930"/>
                    </a:ext>
                  </a:extLst>
                </a:gridCol>
              </a:tblGrid>
              <a:tr h="182636">
                <a:tc>
                  <a:txBody>
                    <a:bodyPr/>
                    <a:lstStyle/>
                    <a:p>
                      <a:pPr algn="ctr"/>
                      <a:r>
                        <a:rPr lang="es-HN" sz="1000" b="0" dirty="0">
                          <a:solidFill>
                            <a:schemeClr val="tx1"/>
                          </a:solidFill>
                          <a:latin typeface="Abadi MT Condensed Light" panose="020B0306030101010103" pitchFamily="34" charset="77"/>
                        </a:rPr>
                        <a:t>0%</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58%</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42%</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0%</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0%</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31" name="Tabla 12">
            <a:extLst>
              <a:ext uri="{FF2B5EF4-FFF2-40B4-BE49-F238E27FC236}">
                <a16:creationId xmlns:a16="http://schemas.microsoft.com/office/drawing/2014/main" id="{8BFCDFA9-34C9-0747-ACD3-317D5E8AAFA9}"/>
              </a:ext>
            </a:extLst>
          </p:cNvPr>
          <p:cNvGraphicFramePr>
            <a:graphicFrameLocks noGrp="1"/>
          </p:cNvGraphicFramePr>
          <p:nvPr/>
        </p:nvGraphicFramePr>
        <p:xfrm>
          <a:off x="9156012" y="3152803"/>
          <a:ext cx="2815928" cy="243840"/>
        </p:xfrm>
        <a:graphic>
          <a:graphicData uri="http://schemas.openxmlformats.org/drawingml/2006/table">
            <a:tbl>
              <a:tblPr firstRow="1" bandRow="1">
                <a:tableStyleId>{5C22544A-7EE6-4342-B048-85BDC9FD1C3A}</a:tableStyleId>
              </a:tblPr>
              <a:tblGrid>
                <a:gridCol w="703982">
                  <a:extLst>
                    <a:ext uri="{9D8B030D-6E8A-4147-A177-3AD203B41FA5}">
                      <a16:colId xmlns:a16="http://schemas.microsoft.com/office/drawing/2014/main" val="4117187888"/>
                    </a:ext>
                  </a:extLst>
                </a:gridCol>
                <a:gridCol w="703982">
                  <a:extLst>
                    <a:ext uri="{9D8B030D-6E8A-4147-A177-3AD203B41FA5}">
                      <a16:colId xmlns:a16="http://schemas.microsoft.com/office/drawing/2014/main" val="83658708"/>
                    </a:ext>
                  </a:extLst>
                </a:gridCol>
                <a:gridCol w="703982">
                  <a:extLst>
                    <a:ext uri="{9D8B030D-6E8A-4147-A177-3AD203B41FA5}">
                      <a16:colId xmlns:a16="http://schemas.microsoft.com/office/drawing/2014/main" val="2289583996"/>
                    </a:ext>
                  </a:extLst>
                </a:gridCol>
                <a:gridCol w="703982">
                  <a:extLst>
                    <a:ext uri="{9D8B030D-6E8A-4147-A177-3AD203B41FA5}">
                      <a16:colId xmlns:a16="http://schemas.microsoft.com/office/drawing/2014/main" val="740861626"/>
                    </a:ext>
                  </a:extLst>
                </a:gridCol>
              </a:tblGrid>
              <a:tr h="182636">
                <a:tc>
                  <a:txBody>
                    <a:bodyPr/>
                    <a:lstStyle/>
                    <a:p>
                      <a:pPr algn="ctr"/>
                      <a:r>
                        <a:rPr lang="es-HN" sz="1000" b="0">
                          <a:solidFill>
                            <a:schemeClr val="tx1"/>
                          </a:solidFill>
                          <a:latin typeface="Abadi MT Condensed Light" panose="020B0306030101010103" pitchFamily="34" charset="77"/>
                        </a:rPr>
                        <a:t>34%</a:t>
                      </a:r>
                      <a:endParaRPr lang="es-HN" sz="1000" b="0" dirty="0">
                        <a:solidFill>
                          <a:schemeClr val="tx1"/>
                        </a:solidFill>
                        <a:latin typeface="Abadi MT Condensed Light" panose="020B0306030101010103" pitchFamily="34" charset="77"/>
                      </a:endParaRP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0%</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0%</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66%</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spTree>
    <p:extLst>
      <p:ext uri="{BB962C8B-B14F-4D97-AF65-F5344CB8AC3E}">
        <p14:creationId xmlns:p14="http://schemas.microsoft.com/office/powerpoint/2010/main" val="164246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9D49F6C6-87A8-44F7-B9CC-C9DF132D9E92}"/>
              </a:ext>
            </a:extLst>
          </p:cNvPr>
          <p:cNvSpPr/>
          <p:nvPr/>
        </p:nvSpPr>
        <p:spPr>
          <a:xfrm>
            <a:off x="9611107" y="611455"/>
            <a:ext cx="2141401" cy="2259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Rectangle: Rounded Corners 65">
            <a:extLst>
              <a:ext uri="{FF2B5EF4-FFF2-40B4-BE49-F238E27FC236}">
                <a16:creationId xmlns:a16="http://schemas.microsoft.com/office/drawing/2014/main" id="{71E15358-3CFC-4082-B252-F2C3F7432153}"/>
              </a:ext>
            </a:extLst>
          </p:cNvPr>
          <p:cNvSpPr/>
          <p:nvPr/>
        </p:nvSpPr>
        <p:spPr>
          <a:xfrm>
            <a:off x="3332726" y="1252029"/>
            <a:ext cx="2355541" cy="2259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982616" y="181938"/>
            <a:ext cx="10798461" cy="864000"/>
          </a:xfrm>
        </p:spPr>
        <p:txBody>
          <a:bodyPr>
            <a:normAutofit/>
          </a:bodyPr>
          <a:lstStyle/>
          <a:p>
            <a:r>
              <a:rPr lang="de-CH" sz="3600" dirty="0">
                <a:latin typeface="Abadi" panose="020B0604020104020204" pitchFamily="34" charset="0"/>
              </a:rPr>
              <a:t>Summary Bayer Categories</a:t>
            </a: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graphicFrame>
        <p:nvGraphicFramePr>
          <p:cNvPr id="3" name="Table 3">
            <a:extLst>
              <a:ext uri="{FF2B5EF4-FFF2-40B4-BE49-F238E27FC236}">
                <a16:creationId xmlns:a16="http://schemas.microsoft.com/office/drawing/2014/main" id="{614C6C6C-BB98-4C5E-BA77-2A561F47B36F}"/>
              </a:ext>
            </a:extLst>
          </p:cNvPr>
          <p:cNvGraphicFramePr>
            <a:graphicFrameLocks noGrp="1"/>
          </p:cNvGraphicFramePr>
          <p:nvPr>
            <p:extLst>
              <p:ext uri="{D42A27DB-BD31-4B8C-83A1-F6EECF244321}">
                <p14:modId xmlns:p14="http://schemas.microsoft.com/office/powerpoint/2010/main" val="826341913"/>
              </p:ext>
            </p:extLst>
          </p:nvPr>
        </p:nvGraphicFramePr>
        <p:xfrm>
          <a:off x="140041" y="4649539"/>
          <a:ext cx="1140248" cy="988944"/>
        </p:xfrm>
        <a:graphic>
          <a:graphicData uri="http://schemas.openxmlformats.org/drawingml/2006/table">
            <a:tbl>
              <a:tblPr firstRow="1" bandRow="1">
                <a:tableStyleId>{D7AC3CCA-C797-4891-BE02-D94E43425B78}</a:tableStyleId>
              </a:tblPr>
              <a:tblGrid>
                <a:gridCol w="824847">
                  <a:extLst>
                    <a:ext uri="{9D8B030D-6E8A-4147-A177-3AD203B41FA5}">
                      <a16:colId xmlns:a16="http://schemas.microsoft.com/office/drawing/2014/main" val="4154813611"/>
                    </a:ext>
                  </a:extLst>
                </a:gridCol>
                <a:gridCol w="315401">
                  <a:extLst>
                    <a:ext uri="{9D8B030D-6E8A-4147-A177-3AD203B41FA5}">
                      <a16:colId xmlns:a16="http://schemas.microsoft.com/office/drawing/2014/main" val="3006228154"/>
                    </a:ext>
                  </a:extLst>
                </a:gridCol>
              </a:tblGrid>
              <a:tr h="217888">
                <a:tc>
                  <a:txBody>
                    <a:bodyPr/>
                    <a:lstStyle/>
                    <a:p>
                      <a:r>
                        <a:rPr lang="es-MX" sz="800" b="0" dirty="0">
                          <a:latin typeface="Abadi MT Condensed Light" panose="020B0306030101010103" pitchFamily="34" charset="77"/>
                        </a:rPr>
                        <a:t>X Ray Dol</a:t>
                      </a:r>
                    </a:p>
                  </a:txBody>
                  <a:tcPr>
                    <a:noFill/>
                  </a:tcPr>
                </a:tc>
                <a:tc>
                  <a:txBody>
                    <a:bodyPr/>
                    <a:lstStyle/>
                    <a:p>
                      <a:pPr algn="ctr"/>
                      <a:r>
                        <a:rPr lang="es-MX" sz="800" b="0" dirty="0">
                          <a:latin typeface="Abadi MT Condensed Light" panose="020B0306030101010103" pitchFamily="34" charset="77"/>
                        </a:rPr>
                        <a:t>14</a:t>
                      </a:r>
                    </a:p>
                  </a:txBody>
                  <a:tcPr>
                    <a:noFill/>
                  </a:tcPr>
                </a:tc>
                <a:extLst>
                  <a:ext uri="{0D108BD9-81ED-4DB2-BD59-A6C34878D82A}">
                    <a16:rowId xmlns:a16="http://schemas.microsoft.com/office/drawing/2014/main" val="2052584150"/>
                  </a:ext>
                </a:extLst>
              </a:tr>
              <a:tr h="21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Alivion Migraña</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12</a:t>
                      </a:r>
                    </a:p>
                  </a:txBody>
                  <a:tcPr>
                    <a:noFill/>
                  </a:tcPr>
                </a:tc>
                <a:extLst>
                  <a:ext uri="{0D108BD9-81ED-4DB2-BD59-A6C34878D82A}">
                    <a16:rowId xmlns:a16="http://schemas.microsoft.com/office/drawing/2014/main" val="441242543"/>
                  </a:ext>
                </a:extLst>
              </a:tr>
              <a:tr h="21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Dolo Neurobión</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11</a:t>
                      </a:r>
                    </a:p>
                  </a:txBody>
                  <a:tcPr>
                    <a:noFill/>
                  </a:tcPr>
                </a:tc>
                <a:extLst>
                  <a:ext uri="{0D108BD9-81ED-4DB2-BD59-A6C34878D82A}">
                    <a16:rowId xmlns:a16="http://schemas.microsoft.com/office/drawing/2014/main" val="1441095025"/>
                  </a:ext>
                </a:extLst>
              </a:tr>
              <a:tr h="2119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Acet Bayer(pos 9)</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Alve (pos 12)</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4%</a:t>
                      </a:r>
                    </a:p>
                  </a:txBody>
                  <a:tcPr>
                    <a:solidFill>
                      <a:schemeClr val="accent4">
                        <a:lumMod val="20000"/>
                        <a:lumOff val="80000"/>
                      </a:schemeClr>
                    </a:solidFill>
                  </a:tcPr>
                </a:tc>
                <a:extLst>
                  <a:ext uri="{0D108BD9-81ED-4DB2-BD59-A6C34878D82A}">
                    <a16:rowId xmlns:a16="http://schemas.microsoft.com/office/drawing/2014/main" val="3165801849"/>
                  </a:ext>
                </a:extLst>
              </a:tr>
            </a:tbl>
          </a:graphicData>
        </a:graphic>
      </p:graphicFrame>
      <p:graphicFrame>
        <p:nvGraphicFramePr>
          <p:cNvPr id="46" name="Table 3">
            <a:extLst>
              <a:ext uri="{FF2B5EF4-FFF2-40B4-BE49-F238E27FC236}">
                <a16:creationId xmlns:a16="http://schemas.microsoft.com/office/drawing/2014/main" id="{CE8824EF-D38B-4443-979D-E1AF93CC343C}"/>
              </a:ext>
            </a:extLst>
          </p:cNvPr>
          <p:cNvGraphicFramePr>
            <a:graphicFrameLocks noGrp="1"/>
          </p:cNvGraphicFramePr>
          <p:nvPr>
            <p:extLst>
              <p:ext uri="{D42A27DB-BD31-4B8C-83A1-F6EECF244321}">
                <p14:modId xmlns:p14="http://schemas.microsoft.com/office/powerpoint/2010/main" val="3314297961"/>
              </p:ext>
            </p:extLst>
          </p:nvPr>
        </p:nvGraphicFramePr>
        <p:xfrm>
          <a:off x="5973729" y="4661033"/>
          <a:ext cx="1110298" cy="853440"/>
        </p:xfrm>
        <a:graphic>
          <a:graphicData uri="http://schemas.openxmlformats.org/drawingml/2006/table">
            <a:tbl>
              <a:tblPr firstRow="1" bandRow="1">
                <a:tableStyleId>{D7AC3CCA-C797-4891-BE02-D94E43425B78}</a:tableStyleId>
              </a:tblPr>
              <a:tblGrid>
                <a:gridCol w="719455">
                  <a:extLst>
                    <a:ext uri="{9D8B030D-6E8A-4147-A177-3AD203B41FA5}">
                      <a16:colId xmlns:a16="http://schemas.microsoft.com/office/drawing/2014/main" val="4154813611"/>
                    </a:ext>
                  </a:extLst>
                </a:gridCol>
                <a:gridCol w="390843">
                  <a:extLst>
                    <a:ext uri="{9D8B030D-6E8A-4147-A177-3AD203B41FA5}">
                      <a16:colId xmlns:a16="http://schemas.microsoft.com/office/drawing/2014/main" val="3006228154"/>
                    </a:ext>
                  </a:extLst>
                </a:gridCol>
              </a:tblGrid>
              <a:tr h="0">
                <a:tc>
                  <a:txBody>
                    <a:bodyPr/>
                    <a:lstStyle/>
                    <a:p>
                      <a:r>
                        <a:rPr lang="es-MX" sz="800" b="0" dirty="0">
                          <a:latin typeface="Abadi MT Condensed Light" panose="020B0306030101010103" pitchFamily="34" charset="77"/>
                        </a:rPr>
                        <a:t>Alka Seltzer</a:t>
                      </a:r>
                    </a:p>
                  </a:txBody>
                  <a:tcPr>
                    <a:solidFill>
                      <a:schemeClr val="accent6"/>
                    </a:solidFill>
                  </a:tcPr>
                </a:tc>
                <a:tc>
                  <a:txBody>
                    <a:bodyPr/>
                    <a:lstStyle/>
                    <a:p>
                      <a:r>
                        <a:rPr lang="es-MX" sz="800" b="0" dirty="0">
                          <a:latin typeface="Abadi MT Condensed Light" panose="020B0306030101010103" pitchFamily="34" charset="77"/>
                        </a:rPr>
                        <a:t>99</a:t>
                      </a:r>
                    </a:p>
                  </a:txBody>
                  <a:tcPr>
                    <a:solidFill>
                      <a:schemeClr val="accent6"/>
                    </a:solidFill>
                  </a:tcPr>
                </a:tc>
                <a:extLst>
                  <a:ext uri="{0D108BD9-81ED-4DB2-BD59-A6C34878D82A}">
                    <a16:rowId xmlns:a16="http://schemas.microsoft.com/office/drawing/2014/main" val="205258415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Sinagrur</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 1</a:t>
                      </a:r>
                    </a:p>
                  </a:txBody>
                  <a:tcPr>
                    <a:noFill/>
                  </a:tcPr>
                </a:tc>
                <a:extLst>
                  <a:ext uri="{0D108BD9-81ED-4DB2-BD59-A6C34878D82A}">
                    <a16:rowId xmlns:a16="http://schemas.microsoft.com/office/drawing/2014/main" val="4412425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MT Condensed Light" panose="020B0306030101010103" pitchFamily="34" charset="77"/>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MT Condensed Light" panose="020B0306030101010103" pitchFamily="34" charset="77"/>
                      </a:endParaRPr>
                    </a:p>
                  </a:txBody>
                  <a:tcPr>
                    <a:solidFill>
                      <a:schemeClr val="bg1"/>
                    </a:solidFill>
                  </a:tcPr>
                </a:tc>
                <a:extLst>
                  <a:ext uri="{0D108BD9-81ED-4DB2-BD59-A6C34878D82A}">
                    <a16:rowId xmlns:a16="http://schemas.microsoft.com/office/drawing/2014/main" val="14410950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MT Condensed Light" panose="020B0306030101010103" pitchFamily="34" charset="77"/>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MT Condensed Light" panose="020B0306030101010103" pitchFamily="34" charset="77"/>
                      </a:endParaRPr>
                    </a:p>
                  </a:txBody>
                  <a:tcPr>
                    <a:solidFill>
                      <a:schemeClr val="bg1"/>
                    </a:solidFill>
                  </a:tcPr>
                </a:tc>
                <a:extLst>
                  <a:ext uri="{0D108BD9-81ED-4DB2-BD59-A6C34878D82A}">
                    <a16:rowId xmlns:a16="http://schemas.microsoft.com/office/drawing/2014/main" val="3165801849"/>
                  </a:ext>
                </a:extLst>
              </a:tr>
            </a:tbl>
          </a:graphicData>
        </a:graphic>
      </p:graphicFrame>
      <p:graphicFrame>
        <p:nvGraphicFramePr>
          <p:cNvPr id="47" name="Table 3">
            <a:extLst>
              <a:ext uri="{FF2B5EF4-FFF2-40B4-BE49-F238E27FC236}">
                <a16:creationId xmlns:a16="http://schemas.microsoft.com/office/drawing/2014/main" id="{F97DA5B8-7B3E-42E2-B668-FBEB4CED7D5E}"/>
              </a:ext>
            </a:extLst>
          </p:cNvPr>
          <p:cNvGraphicFramePr>
            <a:graphicFrameLocks noGrp="1"/>
          </p:cNvGraphicFramePr>
          <p:nvPr>
            <p:extLst>
              <p:ext uri="{D42A27DB-BD31-4B8C-83A1-F6EECF244321}">
                <p14:modId xmlns:p14="http://schemas.microsoft.com/office/powerpoint/2010/main" val="1463517984"/>
              </p:ext>
            </p:extLst>
          </p:nvPr>
        </p:nvGraphicFramePr>
        <p:xfrm>
          <a:off x="1333001" y="4649539"/>
          <a:ext cx="1110298" cy="975360"/>
        </p:xfrm>
        <a:graphic>
          <a:graphicData uri="http://schemas.openxmlformats.org/drawingml/2006/table">
            <a:tbl>
              <a:tblPr firstRow="1" bandRow="1">
                <a:tableStyleId>{D7AC3CCA-C797-4891-BE02-D94E43425B78}</a:tableStyleId>
              </a:tblPr>
              <a:tblGrid>
                <a:gridCol w="719455">
                  <a:extLst>
                    <a:ext uri="{9D8B030D-6E8A-4147-A177-3AD203B41FA5}">
                      <a16:colId xmlns:a16="http://schemas.microsoft.com/office/drawing/2014/main" val="4154813611"/>
                    </a:ext>
                  </a:extLst>
                </a:gridCol>
                <a:gridCol w="390843">
                  <a:extLst>
                    <a:ext uri="{9D8B030D-6E8A-4147-A177-3AD203B41FA5}">
                      <a16:colId xmlns:a16="http://schemas.microsoft.com/office/drawing/2014/main" val="3006228154"/>
                    </a:ext>
                  </a:extLst>
                </a:gridCol>
              </a:tblGrid>
              <a:tr h="0">
                <a:tc>
                  <a:txBody>
                    <a:bodyPr/>
                    <a:lstStyle/>
                    <a:p>
                      <a:r>
                        <a:rPr lang="es-MX" sz="800" b="0" dirty="0">
                          <a:latin typeface="Abadi MT Condensed Light" panose="020B0306030101010103" pitchFamily="34" charset="77"/>
                        </a:rPr>
                        <a:t>Dolofin Anti</a:t>
                      </a:r>
                    </a:p>
                  </a:txBody>
                  <a:tcPr>
                    <a:noFill/>
                  </a:tcPr>
                </a:tc>
                <a:tc>
                  <a:txBody>
                    <a:bodyPr/>
                    <a:lstStyle/>
                    <a:p>
                      <a:r>
                        <a:rPr lang="es-MX" sz="800" b="0" dirty="0">
                          <a:latin typeface="Abadi MT Condensed Light" panose="020B0306030101010103" pitchFamily="34" charset="77"/>
                        </a:rPr>
                        <a:t>17</a:t>
                      </a:r>
                    </a:p>
                  </a:txBody>
                  <a:tcPr>
                    <a:noFill/>
                  </a:tcPr>
                </a:tc>
                <a:extLst>
                  <a:ext uri="{0D108BD9-81ED-4DB2-BD59-A6C34878D82A}">
                    <a16:rowId xmlns:a16="http://schemas.microsoft.com/office/drawing/2014/main" val="205258415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Tosan</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17</a:t>
                      </a:r>
                    </a:p>
                  </a:txBody>
                  <a:tcPr>
                    <a:noFill/>
                  </a:tcPr>
                </a:tc>
                <a:extLst>
                  <a:ext uri="{0D108BD9-81ED-4DB2-BD59-A6C34878D82A}">
                    <a16:rowId xmlns:a16="http://schemas.microsoft.com/office/drawing/2014/main" val="4412425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Mentolina</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16</a:t>
                      </a:r>
                    </a:p>
                  </a:txBody>
                  <a:tcPr>
                    <a:noFill/>
                  </a:tcPr>
                </a:tc>
                <a:extLst>
                  <a:ext uri="{0D108BD9-81ED-4DB2-BD59-A6C34878D82A}">
                    <a16:rowId xmlns:a16="http://schemas.microsoft.com/office/drawing/2014/main" val="14410950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Tabcin (pos 6)</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Tabcin Niñ(14)</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5</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2</a:t>
                      </a:r>
                    </a:p>
                  </a:txBody>
                  <a:tcPr>
                    <a:solidFill>
                      <a:schemeClr val="accent4">
                        <a:lumMod val="20000"/>
                        <a:lumOff val="80000"/>
                      </a:schemeClr>
                    </a:solidFill>
                  </a:tcPr>
                </a:tc>
                <a:extLst>
                  <a:ext uri="{0D108BD9-81ED-4DB2-BD59-A6C34878D82A}">
                    <a16:rowId xmlns:a16="http://schemas.microsoft.com/office/drawing/2014/main" val="3165801849"/>
                  </a:ext>
                </a:extLst>
              </a:tr>
            </a:tbl>
          </a:graphicData>
        </a:graphic>
      </p:graphicFrame>
      <p:graphicFrame>
        <p:nvGraphicFramePr>
          <p:cNvPr id="53" name="Table 3">
            <a:extLst>
              <a:ext uri="{FF2B5EF4-FFF2-40B4-BE49-F238E27FC236}">
                <a16:creationId xmlns:a16="http://schemas.microsoft.com/office/drawing/2014/main" id="{1F1829AC-19B5-4685-B8E1-3D562D39B510}"/>
              </a:ext>
            </a:extLst>
          </p:cNvPr>
          <p:cNvGraphicFramePr>
            <a:graphicFrameLocks noGrp="1"/>
          </p:cNvGraphicFramePr>
          <p:nvPr/>
        </p:nvGraphicFramePr>
        <p:xfrm>
          <a:off x="8280497" y="4665577"/>
          <a:ext cx="1271209" cy="853440"/>
        </p:xfrm>
        <a:graphic>
          <a:graphicData uri="http://schemas.openxmlformats.org/drawingml/2006/table">
            <a:tbl>
              <a:tblPr firstRow="1" bandRow="1">
                <a:tableStyleId>{D7AC3CCA-C797-4891-BE02-D94E43425B78}</a:tableStyleId>
              </a:tblPr>
              <a:tblGrid>
                <a:gridCol w="920411">
                  <a:extLst>
                    <a:ext uri="{9D8B030D-6E8A-4147-A177-3AD203B41FA5}">
                      <a16:colId xmlns:a16="http://schemas.microsoft.com/office/drawing/2014/main" val="4154813611"/>
                    </a:ext>
                  </a:extLst>
                </a:gridCol>
                <a:gridCol w="350798">
                  <a:extLst>
                    <a:ext uri="{9D8B030D-6E8A-4147-A177-3AD203B41FA5}">
                      <a16:colId xmlns:a16="http://schemas.microsoft.com/office/drawing/2014/main" val="3006228154"/>
                    </a:ext>
                  </a:extLst>
                </a:gridCol>
              </a:tblGrid>
              <a:tr h="0">
                <a:tc>
                  <a:txBody>
                    <a:bodyPr/>
                    <a:lstStyle/>
                    <a:p>
                      <a:r>
                        <a:rPr lang="es-MX" sz="800" b="0" dirty="0">
                          <a:latin typeface="Abadi" panose="020B0604020104020204" pitchFamily="34" charset="0"/>
                        </a:rPr>
                        <a:t>Canesten V</a:t>
                      </a:r>
                    </a:p>
                  </a:txBody>
                  <a:tcPr>
                    <a:solidFill>
                      <a:schemeClr val="accent6"/>
                    </a:solidFill>
                  </a:tcPr>
                </a:tc>
                <a:tc>
                  <a:txBody>
                    <a:bodyPr/>
                    <a:lstStyle/>
                    <a:p>
                      <a:r>
                        <a:rPr lang="es-MX" sz="700" b="0" dirty="0">
                          <a:latin typeface="Abadi" panose="020B0604020104020204" pitchFamily="34" charset="0"/>
                        </a:rPr>
                        <a:t>100</a:t>
                      </a:r>
                    </a:p>
                  </a:txBody>
                  <a:tcPr>
                    <a:solidFill>
                      <a:schemeClr val="accent6"/>
                    </a:solidFill>
                  </a:tcPr>
                </a:tc>
                <a:extLst>
                  <a:ext uri="{0D108BD9-81ED-4DB2-BD59-A6C34878D82A}">
                    <a16:rowId xmlns:a16="http://schemas.microsoft.com/office/drawing/2014/main" val="205258415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700" b="0" dirty="0">
                        <a:latin typeface="Abadi" panose="020B060402010402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extLst>
                  <a:ext uri="{0D108BD9-81ED-4DB2-BD59-A6C34878D82A}">
                    <a16:rowId xmlns:a16="http://schemas.microsoft.com/office/drawing/2014/main" val="4412425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extLst>
                  <a:ext uri="{0D108BD9-81ED-4DB2-BD59-A6C34878D82A}">
                    <a16:rowId xmlns:a16="http://schemas.microsoft.com/office/drawing/2014/main" val="14410950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extLst>
                  <a:ext uri="{0D108BD9-81ED-4DB2-BD59-A6C34878D82A}">
                    <a16:rowId xmlns:a16="http://schemas.microsoft.com/office/drawing/2014/main" val="3165801849"/>
                  </a:ext>
                </a:extLst>
              </a:tr>
            </a:tbl>
          </a:graphicData>
        </a:graphic>
      </p:graphicFrame>
      <p:graphicFrame>
        <p:nvGraphicFramePr>
          <p:cNvPr id="54" name="Table 3">
            <a:extLst>
              <a:ext uri="{FF2B5EF4-FFF2-40B4-BE49-F238E27FC236}">
                <a16:creationId xmlns:a16="http://schemas.microsoft.com/office/drawing/2014/main" id="{7D455787-FEB9-47FC-829E-49028F7E5C1D}"/>
              </a:ext>
            </a:extLst>
          </p:cNvPr>
          <p:cNvGraphicFramePr>
            <a:graphicFrameLocks noGrp="1"/>
          </p:cNvGraphicFramePr>
          <p:nvPr>
            <p:extLst>
              <p:ext uri="{D42A27DB-BD31-4B8C-83A1-F6EECF244321}">
                <p14:modId xmlns:p14="http://schemas.microsoft.com/office/powerpoint/2010/main" val="2536296433"/>
              </p:ext>
            </p:extLst>
          </p:nvPr>
        </p:nvGraphicFramePr>
        <p:xfrm>
          <a:off x="4817318" y="4658910"/>
          <a:ext cx="1110298" cy="853440"/>
        </p:xfrm>
        <a:graphic>
          <a:graphicData uri="http://schemas.openxmlformats.org/drawingml/2006/table">
            <a:tbl>
              <a:tblPr firstRow="1" bandRow="1">
                <a:tableStyleId>{D7AC3CCA-C797-4891-BE02-D94E43425B78}</a:tableStyleId>
              </a:tblPr>
              <a:tblGrid>
                <a:gridCol w="757005">
                  <a:extLst>
                    <a:ext uri="{9D8B030D-6E8A-4147-A177-3AD203B41FA5}">
                      <a16:colId xmlns:a16="http://schemas.microsoft.com/office/drawing/2014/main" val="4154813611"/>
                    </a:ext>
                  </a:extLst>
                </a:gridCol>
                <a:gridCol w="353293">
                  <a:extLst>
                    <a:ext uri="{9D8B030D-6E8A-4147-A177-3AD203B41FA5}">
                      <a16:colId xmlns:a16="http://schemas.microsoft.com/office/drawing/2014/main" val="3006228154"/>
                    </a:ext>
                  </a:extLst>
                </a:gridCol>
              </a:tblGrid>
              <a:tr h="0">
                <a:tc>
                  <a:txBody>
                    <a:bodyPr/>
                    <a:lstStyle/>
                    <a:p>
                      <a:endParaRPr lang="es-MX" sz="800" b="0" dirty="0">
                        <a:latin typeface="Abadi" panose="020B0604020104020204" pitchFamily="34" charset="0"/>
                      </a:endParaRPr>
                    </a:p>
                  </a:txBody>
                  <a:tcPr>
                    <a:solidFill>
                      <a:schemeClr val="bg1"/>
                    </a:solidFill>
                  </a:tcPr>
                </a:tc>
                <a:tc>
                  <a:txBody>
                    <a:bodyPr/>
                    <a:lstStyle/>
                    <a:p>
                      <a:endParaRPr lang="es-MX" sz="700" b="0" dirty="0">
                        <a:latin typeface="Abadi" panose="020B0604020104020204" pitchFamily="34" charset="0"/>
                      </a:endParaRPr>
                    </a:p>
                  </a:txBody>
                  <a:tcPr>
                    <a:solidFill>
                      <a:schemeClr val="bg1"/>
                    </a:solidFill>
                  </a:tcPr>
                </a:tc>
                <a:extLst>
                  <a:ext uri="{0D108BD9-81ED-4DB2-BD59-A6C34878D82A}">
                    <a16:rowId xmlns:a16="http://schemas.microsoft.com/office/drawing/2014/main" val="205258415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solidFill>
                      <a:schemeClr val="bg1"/>
                    </a:solidFill>
                  </a:tcPr>
                </a:tc>
                <a:extLst>
                  <a:ext uri="{0D108BD9-81ED-4DB2-BD59-A6C34878D82A}">
                    <a16:rowId xmlns:a16="http://schemas.microsoft.com/office/drawing/2014/main" val="4412425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solidFill>
                      <a:schemeClr val="bg1"/>
                    </a:solidFill>
                  </a:tcPr>
                </a:tc>
                <a:extLst>
                  <a:ext uri="{0D108BD9-81ED-4DB2-BD59-A6C34878D82A}">
                    <a16:rowId xmlns:a16="http://schemas.microsoft.com/office/drawing/2014/main" val="14410950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solidFill>
                      <a:schemeClr val="bg1"/>
                    </a:solidFill>
                  </a:tcPr>
                </a:tc>
                <a:extLst>
                  <a:ext uri="{0D108BD9-81ED-4DB2-BD59-A6C34878D82A}">
                    <a16:rowId xmlns:a16="http://schemas.microsoft.com/office/drawing/2014/main" val="3165801849"/>
                  </a:ext>
                </a:extLst>
              </a:tr>
            </a:tbl>
          </a:graphicData>
        </a:graphic>
      </p:graphicFrame>
      <p:graphicFrame>
        <p:nvGraphicFramePr>
          <p:cNvPr id="59" name="Table 3">
            <a:extLst>
              <a:ext uri="{FF2B5EF4-FFF2-40B4-BE49-F238E27FC236}">
                <a16:creationId xmlns:a16="http://schemas.microsoft.com/office/drawing/2014/main" id="{9A017FBE-B084-4AFA-8019-A807B1393E58}"/>
              </a:ext>
            </a:extLst>
          </p:cNvPr>
          <p:cNvGraphicFramePr>
            <a:graphicFrameLocks noGrp="1"/>
          </p:cNvGraphicFramePr>
          <p:nvPr>
            <p:extLst>
              <p:ext uri="{D42A27DB-BD31-4B8C-83A1-F6EECF244321}">
                <p14:modId xmlns:p14="http://schemas.microsoft.com/office/powerpoint/2010/main" val="2906962094"/>
              </p:ext>
            </p:extLst>
          </p:nvPr>
        </p:nvGraphicFramePr>
        <p:xfrm>
          <a:off x="3666765" y="4654691"/>
          <a:ext cx="1110298" cy="853440"/>
        </p:xfrm>
        <a:graphic>
          <a:graphicData uri="http://schemas.openxmlformats.org/drawingml/2006/table">
            <a:tbl>
              <a:tblPr firstRow="1" bandRow="1">
                <a:tableStyleId>{D7AC3CCA-C797-4891-BE02-D94E43425B78}</a:tableStyleId>
              </a:tblPr>
              <a:tblGrid>
                <a:gridCol w="719455">
                  <a:extLst>
                    <a:ext uri="{9D8B030D-6E8A-4147-A177-3AD203B41FA5}">
                      <a16:colId xmlns:a16="http://schemas.microsoft.com/office/drawing/2014/main" val="4154813611"/>
                    </a:ext>
                  </a:extLst>
                </a:gridCol>
                <a:gridCol w="390843">
                  <a:extLst>
                    <a:ext uri="{9D8B030D-6E8A-4147-A177-3AD203B41FA5}">
                      <a16:colId xmlns:a16="http://schemas.microsoft.com/office/drawing/2014/main" val="3006228154"/>
                    </a:ext>
                  </a:extLst>
                </a:gridCol>
              </a:tblGrid>
              <a:tr h="0">
                <a:tc>
                  <a:txBody>
                    <a:bodyPr/>
                    <a:lstStyle/>
                    <a:p>
                      <a:r>
                        <a:rPr lang="es-MX" sz="800" b="0" dirty="0">
                          <a:latin typeface="Abadi" panose="020B0604020104020204" pitchFamily="34" charset="0"/>
                        </a:rPr>
                        <a:t>CardioDelor</a:t>
                      </a:r>
                    </a:p>
                  </a:txBody>
                  <a:tcPr>
                    <a:solidFill>
                      <a:schemeClr val="bg1"/>
                    </a:solidFill>
                  </a:tcPr>
                </a:tc>
                <a:tc>
                  <a:txBody>
                    <a:bodyPr/>
                    <a:lstStyle/>
                    <a:p>
                      <a:r>
                        <a:rPr lang="es-MX" sz="800" b="0" dirty="0">
                          <a:latin typeface="Abadi" panose="020B0604020104020204" pitchFamily="34" charset="0"/>
                        </a:rPr>
                        <a:t>60</a:t>
                      </a:r>
                    </a:p>
                  </a:txBody>
                  <a:tcPr>
                    <a:solidFill>
                      <a:schemeClr val="bg1"/>
                    </a:solidFill>
                  </a:tcPr>
                </a:tc>
                <a:extLst>
                  <a:ext uri="{0D108BD9-81ED-4DB2-BD59-A6C34878D82A}">
                    <a16:rowId xmlns:a16="http://schemas.microsoft.com/office/drawing/2014/main" val="205258415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panose="020B0604020104020204" pitchFamily="34" charset="0"/>
                        </a:rPr>
                        <a:t>CardioAspir</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panose="020B0604020104020204" pitchFamily="34" charset="0"/>
                        </a:rPr>
                        <a:t>29</a:t>
                      </a:r>
                    </a:p>
                  </a:txBody>
                  <a:tcPr>
                    <a:solidFill>
                      <a:schemeClr val="accent4">
                        <a:lumMod val="20000"/>
                        <a:lumOff val="80000"/>
                      </a:schemeClr>
                    </a:solidFill>
                  </a:tcPr>
                </a:tc>
                <a:extLst>
                  <a:ext uri="{0D108BD9-81ED-4DB2-BD59-A6C34878D82A}">
                    <a16:rowId xmlns:a16="http://schemas.microsoft.com/office/drawing/2014/main" val="4412425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panose="020B0604020104020204" pitchFamily="34" charset="0"/>
                        </a:rPr>
                        <a:t>Cardio Vital</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panose="020B0604020104020204" pitchFamily="34" charset="0"/>
                        </a:rPr>
                        <a:t>11</a:t>
                      </a:r>
                    </a:p>
                  </a:txBody>
                  <a:tcPr>
                    <a:noFill/>
                  </a:tcPr>
                </a:tc>
                <a:extLst>
                  <a:ext uri="{0D108BD9-81ED-4DB2-BD59-A6C34878D82A}">
                    <a16:rowId xmlns:a16="http://schemas.microsoft.com/office/drawing/2014/main" val="14410950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panose="020B0604020104020204" pitchFamily="34" charset="0"/>
                        </a:rPr>
                        <a:t>Amlocard</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panose="020B0604020104020204" pitchFamily="34" charset="0"/>
                        </a:rPr>
                        <a:t>1</a:t>
                      </a:r>
                    </a:p>
                  </a:txBody>
                  <a:tcPr>
                    <a:solidFill>
                      <a:schemeClr val="bg1"/>
                    </a:solidFill>
                  </a:tcPr>
                </a:tc>
                <a:extLst>
                  <a:ext uri="{0D108BD9-81ED-4DB2-BD59-A6C34878D82A}">
                    <a16:rowId xmlns:a16="http://schemas.microsoft.com/office/drawing/2014/main" val="3165801849"/>
                  </a:ext>
                </a:extLst>
              </a:tr>
            </a:tbl>
          </a:graphicData>
        </a:graphic>
      </p:graphicFrame>
      <p:graphicFrame>
        <p:nvGraphicFramePr>
          <p:cNvPr id="61" name="Table 3">
            <a:extLst>
              <a:ext uri="{FF2B5EF4-FFF2-40B4-BE49-F238E27FC236}">
                <a16:creationId xmlns:a16="http://schemas.microsoft.com/office/drawing/2014/main" id="{303D6CC1-9804-4976-A6C6-FA71FF90C07F}"/>
              </a:ext>
            </a:extLst>
          </p:cNvPr>
          <p:cNvGraphicFramePr>
            <a:graphicFrameLocks noGrp="1"/>
          </p:cNvGraphicFramePr>
          <p:nvPr>
            <p:extLst>
              <p:ext uri="{D42A27DB-BD31-4B8C-83A1-F6EECF244321}">
                <p14:modId xmlns:p14="http://schemas.microsoft.com/office/powerpoint/2010/main" val="1797208077"/>
              </p:ext>
            </p:extLst>
          </p:nvPr>
        </p:nvGraphicFramePr>
        <p:xfrm>
          <a:off x="7137922" y="4665577"/>
          <a:ext cx="1110298" cy="853440"/>
        </p:xfrm>
        <a:graphic>
          <a:graphicData uri="http://schemas.openxmlformats.org/drawingml/2006/table">
            <a:tbl>
              <a:tblPr firstRow="1" bandRow="1">
                <a:tableStyleId>{D7AC3CCA-C797-4891-BE02-D94E43425B78}</a:tableStyleId>
              </a:tblPr>
              <a:tblGrid>
                <a:gridCol w="775155">
                  <a:extLst>
                    <a:ext uri="{9D8B030D-6E8A-4147-A177-3AD203B41FA5}">
                      <a16:colId xmlns:a16="http://schemas.microsoft.com/office/drawing/2014/main" val="4154813611"/>
                    </a:ext>
                  </a:extLst>
                </a:gridCol>
                <a:gridCol w="335143">
                  <a:extLst>
                    <a:ext uri="{9D8B030D-6E8A-4147-A177-3AD203B41FA5}">
                      <a16:colId xmlns:a16="http://schemas.microsoft.com/office/drawing/2014/main" val="3006228154"/>
                    </a:ext>
                  </a:extLst>
                </a:gridCol>
              </a:tblGrid>
              <a:tr h="0">
                <a:tc>
                  <a:txBody>
                    <a:bodyPr/>
                    <a:lstStyle/>
                    <a:p>
                      <a:r>
                        <a:rPr lang="es-MX" sz="800" b="0" dirty="0">
                          <a:latin typeface="Abadi MT Condensed Light" panose="020B0306030101010103" pitchFamily="34" charset="77"/>
                        </a:rPr>
                        <a:t>Alka AD</a:t>
                      </a:r>
                    </a:p>
                  </a:txBody>
                  <a:tcPr>
                    <a:solidFill>
                      <a:schemeClr val="accent6"/>
                    </a:solidFill>
                  </a:tcPr>
                </a:tc>
                <a:tc>
                  <a:txBody>
                    <a:bodyPr/>
                    <a:lstStyle/>
                    <a:p>
                      <a:r>
                        <a:rPr lang="es-MX" sz="800" b="0" dirty="0">
                          <a:latin typeface="Abadi MT Condensed Light" panose="020B0306030101010103" pitchFamily="34" charset="77"/>
                        </a:rPr>
                        <a:t>92</a:t>
                      </a:r>
                    </a:p>
                  </a:txBody>
                  <a:tcPr>
                    <a:solidFill>
                      <a:schemeClr val="accent6"/>
                    </a:solidFill>
                  </a:tcPr>
                </a:tc>
                <a:extLst>
                  <a:ext uri="{0D108BD9-81ED-4DB2-BD59-A6C34878D82A}">
                    <a16:rowId xmlns:a16="http://schemas.microsoft.com/office/drawing/2014/main" val="205258415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Enteroguanil</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3</a:t>
                      </a:r>
                    </a:p>
                  </a:txBody>
                  <a:tcPr>
                    <a:noFill/>
                  </a:tcPr>
                </a:tc>
                <a:extLst>
                  <a:ext uri="{0D108BD9-81ED-4DB2-BD59-A6C34878D82A}">
                    <a16:rowId xmlns:a16="http://schemas.microsoft.com/office/drawing/2014/main" val="4412425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Veloz</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3</a:t>
                      </a:r>
                    </a:p>
                  </a:txBody>
                  <a:tcPr>
                    <a:solidFill>
                      <a:schemeClr val="bg1"/>
                    </a:solidFill>
                  </a:tcPr>
                </a:tc>
                <a:extLst>
                  <a:ext uri="{0D108BD9-81ED-4DB2-BD59-A6C34878D82A}">
                    <a16:rowId xmlns:a16="http://schemas.microsoft.com/office/drawing/2014/main" val="14410950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Tap-On</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2</a:t>
                      </a:r>
                    </a:p>
                  </a:txBody>
                  <a:tcPr>
                    <a:solidFill>
                      <a:schemeClr val="bg1"/>
                    </a:solidFill>
                  </a:tcPr>
                </a:tc>
                <a:extLst>
                  <a:ext uri="{0D108BD9-81ED-4DB2-BD59-A6C34878D82A}">
                    <a16:rowId xmlns:a16="http://schemas.microsoft.com/office/drawing/2014/main" val="3165801849"/>
                  </a:ext>
                </a:extLst>
              </a:tr>
            </a:tbl>
          </a:graphicData>
        </a:graphic>
      </p:graphicFrame>
      <p:graphicFrame>
        <p:nvGraphicFramePr>
          <p:cNvPr id="62" name="Table 3">
            <a:extLst>
              <a:ext uri="{FF2B5EF4-FFF2-40B4-BE49-F238E27FC236}">
                <a16:creationId xmlns:a16="http://schemas.microsoft.com/office/drawing/2014/main" id="{5052AFDA-D131-4B6B-8013-5C882E30C8CF}"/>
              </a:ext>
            </a:extLst>
          </p:cNvPr>
          <p:cNvGraphicFramePr>
            <a:graphicFrameLocks noGrp="1"/>
          </p:cNvGraphicFramePr>
          <p:nvPr>
            <p:extLst>
              <p:ext uri="{D42A27DB-BD31-4B8C-83A1-F6EECF244321}">
                <p14:modId xmlns:p14="http://schemas.microsoft.com/office/powerpoint/2010/main" val="1226274690"/>
              </p:ext>
            </p:extLst>
          </p:nvPr>
        </p:nvGraphicFramePr>
        <p:xfrm>
          <a:off x="2505326" y="4653176"/>
          <a:ext cx="1110298" cy="853440"/>
        </p:xfrm>
        <a:graphic>
          <a:graphicData uri="http://schemas.openxmlformats.org/drawingml/2006/table">
            <a:tbl>
              <a:tblPr firstRow="1" bandRow="1">
                <a:tableStyleId>{D7AC3CCA-C797-4891-BE02-D94E43425B78}</a:tableStyleId>
              </a:tblPr>
              <a:tblGrid>
                <a:gridCol w="719455">
                  <a:extLst>
                    <a:ext uri="{9D8B030D-6E8A-4147-A177-3AD203B41FA5}">
                      <a16:colId xmlns:a16="http://schemas.microsoft.com/office/drawing/2014/main" val="4154813611"/>
                    </a:ext>
                  </a:extLst>
                </a:gridCol>
                <a:gridCol w="390843">
                  <a:extLst>
                    <a:ext uri="{9D8B030D-6E8A-4147-A177-3AD203B41FA5}">
                      <a16:colId xmlns:a16="http://schemas.microsoft.com/office/drawing/2014/main" val="3006228154"/>
                    </a:ext>
                  </a:extLst>
                </a:gridCol>
              </a:tblGrid>
              <a:tr h="0">
                <a:tc>
                  <a:txBody>
                    <a:bodyPr/>
                    <a:lstStyle/>
                    <a:p>
                      <a:endParaRPr lang="es-MX" sz="800" b="0" dirty="0">
                        <a:latin typeface="Abadi" panose="020B0604020104020204" pitchFamily="34" charset="0"/>
                      </a:endParaRPr>
                    </a:p>
                  </a:txBody>
                  <a:tcPr>
                    <a:solidFill>
                      <a:schemeClr val="bg1"/>
                    </a:solidFill>
                  </a:tcPr>
                </a:tc>
                <a:tc>
                  <a:txBody>
                    <a:bodyPr/>
                    <a:lstStyle/>
                    <a:p>
                      <a:endParaRPr lang="es-MX" sz="800" b="0" dirty="0">
                        <a:latin typeface="Abadi" panose="020B0604020104020204" pitchFamily="34" charset="0"/>
                      </a:endParaRPr>
                    </a:p>
                  </a:txBody>
                  <a:tcPr>
                    <a:solidFill>
                      <a:schemeClr val="bg1"/>
                    </a:solidFill>
                  </a:tcPr>
                </a:tc>
                <a:extLst>
                  <a:ext uri="{0D108BD9-81ED-4DB2-BD59-A6C34878D82A}">
                    <a16:rowId xmlns:a16="http://schemas.microsoft.com/office/drawing/2014/main" val="205258415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extLst>
                  <a:ext uri="{0D108BD9-81ED-4DB2-BD59-A6C34878D82A}">
                    <a16:rowId xmlns:a16="http://schemas.microsoft.com/office/drawing/2014/main" val="4412425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extLst>
                  <a:ext uri="{0D108BD9-81ED-4DB2-BD59-A6C34878D82A}">
                    <a16:rowId xmlns:a16="http://schemas.microsoft.com/office/drawing/2014/main" val="14410950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extLst>
                  <a:ext uri="{0D108BD9-81ED-4DB2-BD59-A6C34878D82A}">
                    <a16:rowId xmlns:a16="http://schemas.microsoft.com/office/drawing/2014/main" val="3165801849"/>
                  </a:ext>
                </a:extLst>
              </a:tr>
            </a:tbl>
          </a:graphicData>
        </a:graphic>
      </p:graphicFrame>
      <p:sp>
        <p:nvSpPr>
          <p:cNvPr id="63" name="Title 1">
            <a:extLst>
              <a:ext uri="{FF2B5EF4-FFF2-40B4-BE49-F238E27FC236}">
                <a16:creationId xmlns:a16="http://schemas.microsoft.com/office/drawing/2014/main" id="{9B3CD247-D595-49F3-A800-4C9F263D6654}"/>
              </a:ext>
            </a:extLst>
          </p:cNvPr>
          <p:cNvSpPr txBox="1">
            <a:spLocks/>
          </p:cNvSpPr>
          <p:nvPr/>
        </p:nvSpPr>
        <p:spPr>
          <a:xfrm>
            <a:off x="9284024" y="601057"/>
            <a:ext cx="2781640" cy="271531"/>
          </a:xfrm>
          <a:prstGeom prst="rect">
            <a:avLst/>
          </a:prstGeom>
        </p:spPr>
        <p:txBody>
          <a:bodyPr vert="horz" wrap="square"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INVESTMENT BY CHANNEL</a:t>
            </a:r>
          </a:p>
        </p:txBody>
      </p:sp>
      <p:sp>
        <p:nvSpPr>
          <p:cNvPr id="7" name="TextBox 6">
            <a:extLst>
              <a:ext uri="{FF2B5EF4-FFF2-40B4-BE49-F238E27FC236}">
                <a16:creationId xmlns:a16="http://schemas.microsoft.com/office/drawing/2014/main" id="{74306EBD-7C33-4630-85ED-018709C670F0}"/>
              </a:ext>
            </a:extLst>
          </p:cNvPr>
          <p:cNvSpPr txBox="1"/>
          <p:nvPr/>
        </p:nvSpPr>
        <p:spPr>
          <a:xfrm>
            <a:off x="126594" y="5554814"/>
            <a:ext cx="9824230"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15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Comentarios: </a:t>
            </a:r>
            <a:r>
              <a:rPr kumimoji="0" lang="es-MX" sz="1150" b="1" i="0" u="none" strike="noStrike" kern="1200" cap="none" spc="0" normalizeH="0" baseline="0" noProof="0" dirty="0">
                <a:ln>
                  <a:noFill/>
                </a:ln>
                <a:solidFill>
                  <a:srgbClr val="202122"/>
                </a:solidFill>
                <a:effectLst/>
                <a:uLnTx/>
                <a:uFillTx/>
                <a:latin typeface="Abadi" panose="020B0604020104020204" pitchFamily="34" charset="0"/>
                <a:ea typeface="+mn-ea"/>
                <a:cs typeface="+mn-cs"/>
              </a:rPr>
              <a:t>Bayer </a:t>
            </a:r>
            <a:r>
              <a:rPr lang="es-MX" sz="1150" b="1" dirty="0">
                <a:solidFill>
                  <a:srgbClr val="202122"/>
                </a:solidFill>
                <a:latin typeface="Abadi" panose="020B0604020104020204" pitchFamily="34" charset="0"/>
              </a:rPr>
              <a:t>pasa de la posición </a:t>
            </a:r>
            <a:r>
              <a:rPr kumimoji="0" lang="es-MX" sz="1150" b="1" i="0" u="none" strike="noStrike" kern="1200" cap="none" spc="0" normalizeH="0" baseline="0" noProof="0" dirty="0">
                <a:ln>
                  <a:noFill/>
                </a:ln>
                <a:solidFill>
                  <a:srgbClr val="202122"/>
                </a:solidFill>
                <a:effectLst/>
                <a:uLnTx/>
                <a:uFillTx/>
                <a:latin typeface="Abadi" panose="020B0604020104020204" pitchFamily="34" charset="0"/>
                <a:ea typeface="+mn-ea"/>
                <a:cs typeface="+mn-cs"/>
              </a:rPr>
              <a:t>3 a la posición 2,  </a:t>
            </a:r>
            <a:r>
              <a:rPr lang="es-MX" sz="1150" b="1" dirty="0">
                <a:solidFill>
                  <a:srgbClr val="202122"/>
                </a:solidFill>
                <a:latin typeface="Abadi" panose="020B0604020104020204" pitchFamily="34" charset="0"/>
              </a:rPr>
              <a:t>d</a:t>
            </a:r>
            <a:r>
              <a:rPr kumimoji="0" lang="es-MX" sz="1150" b="1" i="0" u="none" strike="noStrike" kern="1200" cap="none" spc="0" normalizeH="0" baseline="0" noProof="0" dirty="0">
                <a:ln>
                  <a:noFill/>
                </a:ln>
                <a:solidFill>
                  <a:srgbClr val="202122"/>
                </a:solidFill>
                <a:effectLst/>
                <a:uLnTx/>
                <a:uFillTx/>
                <a:latin typeface="Abadi" panose="020B0604020104020204" pitchFamily="34" charset="0"/>
                <a:ea typeface="+mn-ea"/>
                <a:cs typeface="+mn-cs"/>
              </a:rPr>
              <a:t>el sector de farmacéuticas con el </a:t>
            </a:r>
            <a:r>
              <a:rPr lang="es-MX" sz="1150" b="1" dirty="0">
                <a:solidFill>
                  <a:srgbClr val="202122"/>
                </a:solidFill>
                <a:latin typeface="Abadi" panose="020B0604020104020204" pitchFamily="34" charset="0"/>
              </a:rPr>
              <a:t>20</a:t>
            </a:r>
            <a:r>
              <a:rPr kumimoji="0" lang="es-MX" sz="1150" b="1" i="0" u="none" strike="noStrike" kern="1200" cap="none" spc="0" normalizeH="0" baseline="0" noProof="0" dirty="0">
                <a:ln>
                  <a:noFill/>
                </a:ln>
                <a:solidFill>
                  <a:srgbClr val="202122"/>
                </a:solidFill>
                <a:effectLst/>
                <a:uLnTx/>
                <a:uFillTx/>
                <a:latin typeface="Abadi" panose="020B0604020104020204" pitchFamily="34" charset="0"/>
                <a:ea typeface="+mn-ea"/>
                <a:cs typeface="+mn-cs"/>
              </a:rPr>
              <a:t>% del SOI, 1er lugar se encuentra Infarma con el </a:t>
            </a:r>
            <a:r>
              <a:rPr lang="es-MX" sz="1150" b="1" dirty="0">
                <a:solidFill>
                  <a:srgbClr val="202122"/>
                </a:solidFill>
                <a:latin typeface="Abadi" panose="020B0604020104020204" pitchFamily="34" charset="0"/>
              </a:rPr>
              <a:t>31</a:t>
            </a:r>
            <a:r>
              <a:rPr kumimoji="0" lang="es-MX" sz="1150" b="1" i="0" u="none" strike="noStrike" kern="1200" cap="none" spc="0" normalizeH="0" baseline="0" noProof="0" dirty="0">
                <a:ln>
                  <a:noFill/>
                </a:ln>
                <a:solidFill>
                  <a:srgbClr val="202122"/>
                </a:solidFill>
                <a:effectLst/>
                <a:uLnTx/>
                <a:uFillTx/>
                <a:latin typeface="Abadi" panose="020B0604020104020204" pitchFamily="34" charset="0"/>
                <a:ea typeface="+mn-ea"/>
                <a:cs typeface="+mn-cs"/>
              </a:rPr>
              <a:t>% con sus productos Gripex Plus, Tosan, Aliviol, </a:t>
            </a:r>
            <a:r>
              <a:rPr kumimoji="0" lang="es-MX" sz="1150" i="0" u="none" strike="noStrike" kern="1200" cap="none" spc="0" normalizeH="0" baseline="0" noProof="0" dirty="0">
                <a:ln>
                  <a:noFill/>
                </a:ln>
                <a:solidFill>
                  <a:srgbClr val="202122"/>
                </a:solidFill>
                <a:effectLst/>
                <a:uLnTx/>
                <a:uFillTx/>
                <a:latin typeface="Abadi" panose="020B0604020104020204" pitchFamily="34" charset="0"/>
                <a:ea typeface="+mn-ea"/>
                <a:cs typeface="+mn-cs"/>
              </a:rPr>
              <a:t>como marcas de mayor inversión de este anunciante.</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150" dirty="0">
                <a:solidFill>
                  <a:srgbClr val="202122"/>
                </a:solidFill>
                <a:latin typeface="Abadi" panose="020B0604020104020204" pitchFamily="34" charset="0"/>
              </a:rPr>
              <a:t>Durante el mes</a:t>
            </a:r>
            <a:r>
              <a:rPr kumimoji="0" lang="es-MX" sz="1150" b="0" i="0" u="none" strike="noStrike" kern="1200" cap="none" spc="0" normalizeH="0" baseline="0" noProof="0" dirty="0">
                <a:ln>
                  <a:noFill/>
                </a:ln>
                <a:solidFill>
                  <a:srgbClr val="202122"/>
                </a:solidFill>
                <a:effectLst/>
                <a:uLnTx/>
                <a:uFillTx/>
                <a:latin typeface="Abadi" panose="020B0604020104020204" pitchFamily="34" charset="0"/>
                <a:ea typeface="+mn-ea"/>
                <a:cs typeface="+mn-cs"/>
              </a:rPr>
              <a:t> 2024, Bayer lidera en tres categorias : Antiácidos, Antidiarréicos y Antimicóticos . En Analgésicos y Antigripales ha perdido posición en el SOI pasando de posición 3 en el 2023 a posición 8 (Acetaminifen B y Tabcin GT) y 12 (Aleve)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150" b="0" i="0" u="none" strike="noStrike" kern="1200" cap="none" spc="0" normalizeH="0" baseline="0" noProof="0" dirty="0">
                <a:ln>
                  <a:noFill/>
                </a:ln>
                <a:solidFill>
                  <a:srgbClr val="202122"/>
                </a:solidFill>
                <a:effectLst/>
                <a:uLnTx/>
                <a:uFillTx/>
                <a:latin typeface="Abadi" panose="020B0604020104020204" pitchFamily="34" charset="0"/>
                <a:ea typeface="+mn-ea"/>
                <a:cs typeface="+mn-cs"/>
              </a:rPr>
              <a:t>La inversión publicitaria del sector de Farmacéuticos tiene una baja del 9% en relación al 2023, sin embargo pese a este decrecimiento algunas categorias muestran una alza en la inversión : antigripales </a:t>
            </a:r>
            <a:r>
              <a:rPr lang="es-MX" sz="1150" dirty="0">
                <a:solidFill>
                  <a:srgbClr val="202122"/>
                </a:solidFill>
                <a:latin typeface="Abadi" panose="020B0604020104020204" pitchFamily="34" charset="0"/>
              </a:rPr>
              <a:t>46</a:t>
            </a:r>
            <a:r>
              <a:rPr kumimoji="0" lang="es-MX" sz="1150" b="0" i="0" u="none" strike="noStrike" kern="1200" cap="none" spc="0" normalizeH="0" baseline="0" noProof="0" dirty="0">
                <a:ln>
                  <a:noFill/>
                </a:ln>
                <a:solidFill>
                  <a:srgbClr val="202122"/>
                </a:solidFill>
                <a:effectLst/>
                <a:uLnTx/>
                <a:uFillTx/>
                <a:latin typeface="Abadi" panose="020B0604020104020204" pitchFamily="34" charset="0"/>
                <a:ea typeface="+mn-ea"/>
                <a:cs typeface="+mn-cs"/>
              </a:rPr>
              <a:t>% incremento, antiácidos </a:t>
            </a:r>
            <a:r>
              <a:rPr lang="es-MX" sz="1150" dirty="0">
                <a:solidFill>
                  <a:srgbClr val="202122"/>
                </a:solidFill>
                <a:latin typeface="Abadi" panose="020B0604020104020204" pitchFamily="34" charset="0"/>
              </a:rPr>
              <a:t>336</a:t>
            </a:r>
            <a:r>
              <a:rPr kumimoji="0" lang="es-MX" sz="1150" b="0" i="0" u="none" strike="noStrike" kern="1200" cap="none" spc="0" normalizeH="0" baseline="0" noProof="0" dirty="0">
                <a:ln>
                  <a:noFill/>
                </a:ln>
                <a:solidFill>
                  <a:srgbClr val="202122"/>
                </a:solidFill>
                <a:effectLst/>
                <a:uLnTx/>
                <a:uFillTx/>
                <a:latin typeface="Abadi" panose="020B0604020104020204" pitchFamily="34" charset="0"/>
                <a:ea typeface="+mn-ea"/>
                <a:cs typeface="+mn-cs"/>
              </a:rPr>
              <a:t>%</a:t>
            </a:r>
            <a:endParaRPr kumimoji="0" lang="es-MX" sz="115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65" name="Title 1">
            <a:extLst>
              <a:ext uri="{FF2B5EF4-FFF2-40B4-BE49-F238E27FC236}">
                <a16:creationId xmlns:a16="http://schemas.microsoft.com/office/drawing/2014/main" id="{4C48D2CD-8691-4780-8DC5-D033FD1EDF9B}"/>
              </a:ext>
            </a:extLst>
          </p:cNvPr>
          <p:cNvSpPr txBox="1">
            <a:spLocks/>
          </p:cNvSpPr>
          <p:nvPr/>
        </p:nvSpPr>
        <p:spPr>
          <a:xfrm>
            <a:off x="9551707" y="3927703"/>
            <a:ext cx="2781640" cy="271531"/>
          </a:xfrm>
          <a:prstGeom prst="rect">
            <a:avLst/>
          </a:prstGeom>
        </p:spPr>
        <p:txBody>
          <a:bodyPr vert="horz" wrap="square"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Investment by Year (‘Mill)</a:t>
            </a:r>
          </a:p>
        </p:txBody>
      </p:sp>
      <p:pic>
        <p:nvPicPr>
          <p:cNvPr id="20" name="Picture 6">
            <a:extLst>
              <a:ext uri="{FF2B5EF4-FFF2-40B4-BE49-F238E27FC236}">
                <a16:creationId xmlns:a16="http://schemas.microsoft.com/office/drawing/2014/main" id="{C26BF914-0610-FE48-A8EF-F9B0E06469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28" r="25417"/>
          <a:stretch/>
        </p:blipFill>
        <p:spPr bwMode="auto">
          <a:xfrm>
            <a:off x="6595933" y="601505"/>
            <a:ext cx="424477" cy="444433"/>
          </a:xfrm>
          <a:prstGeom prst="ellipse">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C3986A6E-5170-9446-9F64-28946BAFE897}"/>
              </a:ext>
            </a:extLst>
          </p:cNvPr>
          <p:cNvSpPr txBox="1"/>
          <p:nvPr/>
        </p:nvSpPr>
        <p:spPr>
          <a:xfrm>
            <a:off x="10826203" y="5734856"/>
            <a:ext cx="5121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000" b="0" i="0" u="none" strike="noStrike" kern="1200" cap="none" spc="0" normalizeH="0" baseline="0" noProof="0" dirty="0">
                <a:ln>
                  <a:noFill/>
                </a:ln>
                <a:solidFill>
                  <a:srgbClr val="FF0000"/>
                </a:solidFill>
                <a:effectLst/>
                <a:uLnTx/>
                <a:uFillTx/>
                <a:latin typeface="Calibri" panose="020F0502020204030204"/>
                <a:ea typeface="+mn-ea"/>
                <a:cs typeface="+mn-cs"/>
              </a:rPr>
              <a:t>9%-</a:t>
            </a:r>
          </a:p>
        </p:txBody>
      </p:sp>
      <p:sp>
        <p:nvSpPr>
          <p:cNvPr id="8" name="Flecha curvada hacia abajo 7">
            <a:extLst>
              <a:ext uri="{FF2B5EF4-FFF2-40B4-BE49-F238E27FC236}">
                <a16:creationId xmlns:a16="http://schemas.microsoft.com/office/drawing/2014/main" id="{AC55FE1B-24CE-7F46-91F5-6A428ACBC2EA}"/>
              </a:ext>
            </a:extLst>
          </p:cNvPr>
          <p:cNvSpPr/>
          <p:nvPr/>
        </p:nvSpPr>
        <p:spPr>
          <a:xfrm>
            <a:off x="10872637" y="5616110"/>
            <a:ext cx="329099" cy="148631"/>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H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4" name="Gráfico 5">
            <a:extLst>
              <a:ext uri="{FF2B5EF4-FFF2-40B4-BE49-F238E27FC236}">
                <a16:creationId xmlns:a16="http://schemas.microsoft.com/office/drawing/2014/main" id="{47CD7D8F-A57B-2742-B65C-91271875E431}"/>
              </a:ext>
            </a:extLst>
          </p:cNvPr>
          <p:cNvGraphicFramePr/>
          <p:nvPr>
            <p:extLst>
              <p:ext uri="{D42A27DB-BD31-4B8C-83A1-F6EECF244321}">
                <p14:modId xmlns:p14="http://schemas.microsoft.com/office/powerpoint/2010/main" val="2235758572"/>
              </p:ext>
            </p:extLst>
          </p:nvPr>
        </p:nvGraphicFramePr>
        <p:xfrm>
          <a:off x="-24944" y="986093"/>
          <a:ext cx="9481817" cy="34464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Gráfico 3">
            <a:extLst>
              <a:ext uri="{FF2B5EF4-FFF2-40B4-BE49-F238E27FC236}">
                <a16:creationId xmlns:a16="http://schemas.microsoft.com/office/drawing/2014/main" id="{DA7FACAF-D0EB-8145-8BE2-769B4FB67271}"/>
              </a:ext>
            </a:extLst>
          </p:cNvPr>
          <p:cNvGraphicFramePr/>
          <p:nvPr>
            <p:extLst>
              <p:ext uri="{D42A27DB-BD31-4B8C-83A1-F6EECF244321}">
                <p14:modId xmlns:p14="http://schemas.microsoft.com/office/powerpoint/2010/main" val="3107790757"/>
              </p:ext>
            </p:extLst>
          </p:nvPr>
        </p:nvGraphicFramePr>
        <p:xfrm>
          <a:off x="8801002" y="1044125"/>
          <a:ext cx="4269201" cy="287255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 name="Gráfico 4">
            <a:extLst>
              <a:ext uri="{FF2B5EF4-FFF2-40B4-BE49-F238E27FC236}">
                <a16:creationId xmlns:a16="http://schemas.microsoft.com/office/drawing/2014/main" id="{7CAB897C-F6A8-4347-B8CC-CCF3056E0A19}"/>
              </a:ext>
            </a:extLst>
          </p:cNvPr>
          <p:cNvGraphicFramePr/>
          <p:nvPr>
            <p:extLst>
              <p:ext uri="{D42A27DB-BD31-4B8C-83A1-F6EECF244321}">
                <p14:modId xmlns:p14="http://schemas.microsoft.com/office/powerpoint/2010/main" val="1183516054"/>
              </p:ext>
            </p:extLst>
          </p:nvPr>
        </p:nvGraphicFramePr>
        <p:xfrm>
          <a:off x="9813285" y="4210258"/>
          <a:ext cx="2365285" cy="151949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29337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noFill/>
                <a:effectLst/>
                <a:uLnTx/>
                <a:uFillTx/>
                <a:latin typeface="Arial"/>
                <a:cs typeface="Arial"/>
              </a:rPr>
              <a:t>Doris - Validation and Testing Effort</a:t>
            </a:r>
            <a:endParaRPr kumimoji="0" lang="en-US" sz="700" b="0" i="0" u="none" strike="noStrike" kern="1200" cap="none" spc="0" normalizeH="0" baseline="0" noProof="0" dirty="0">
              <a:ln>
                <a:noFill/>
              </a:ln>
              <a:noFill/>
              <a:effectLst/>
              <a:uLnTx/>
              <a:uFillTx/>
              <a:latin typeface="Arial"/>
              <a:cs typeface="Arial"/>
            </a:endParaRP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AD9179-7A6B-4268-BEB2-F3B8EB06115B}" type="slidenum">
              <a:rPr kumimoji="0" lang="en-US" sz="700" b="0" i="0" u="none" strike="noStrike" kern="1200" cap="none" spc="0" normalizeH="0" baseline="0" noProof="0">
                <a:ln>
                  <a:noFill/>
                </a:ln>
                <a:noFill/>
                <a:effectLst/>
                <a:uLnTx/>
                <a:uFillTx/>
                <a:latin typeface="Arial"/>
                <a:cs typeface="Arial"/>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700" b="0" i="0" u="none" strike="noStrike" kern="1200" cap="none" spc="0" normalizeH="0" baseline="0" noProof="0" dirty="0">
              <a:ln>
                <a:noFill/>
              </a:ln>
              <a:noFill/>
              <a:effectLst/>
              <a:uLnTx/>
              <a:uFillTx/>
              <a:latin typeface="Arial"/>
              <a:cs typeface="Arial"/>
            </a:endParaRPr>
          </a:p>
        </p:txBody>
      </p:sp>
      <p:sp>
        <p:nvSpPr>
          <p:cNvPr id="5" name="Title 4"/>
          <p:cNvSpPr>
            <a:spLocks noGrp="1"/>
          </p:cNvSpPr>
          <p:nvPr>
            <p:ph type="ctrTitle"/>
          </p:nvPr>
        </p:nvSpPr>
        <p:spPr/>
        <p:txBody>
          <a:bodyPr/>
          <a:lstStyle/>
          <a:p>
            <a:r>
              <a:rPr lang="en-US" dirty="0"/>
              <a:t>Thank you!</a:t>
            </a:r>
          </a:p>
        </p:txBody>
      </p:sp>
      <p:pic>
        <p:nvPicPr>
          <p:cNvPr id="10" name="Picture Placeholder 9"/>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5007" r="25007"/>
          <a:stretch>
            <a:fillRect/>
          </a:stretch>
        </p:blipFill>
        <p:spPr/>
      </p:pic>
    </p:spTree>
    <p:extLst>
      <p:ext uri="{BB962C8B-B14F-4D97-AF65-F5344CB8AC3E}">
        <p14:creationId xmlns:p14="http://schemas.microsoft.com/office/powerpoint/2010/main" val="427867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223390A8-F290-43A7-9F96-E609942B5670}"/>
              </a:ext>
            </a:extLst>
          </p:cNvPr>
          <p:cNvSpPr/>
          <p:nvPr/>
        </p:nvSpPr>
        <p:spPr>
          <a:xfrm>
            <a:off x="2486469" y="4166294"/>
            <a:ext cx="90816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Chart 24">
            <a:extLst>
              <a:ext uri="{FF2B5EF4-FFF2-40B4-BE49-F238E27FC236}">
                <a16:creationId xmlns:a16="http://schemas.microsoft.com/office/drawing/2014/main" id="{CB19B07B-0964-53B1-9360-972CE7ECCCFE}"/>
              </a:ext>
            </a:extLst>
          </p:cNvPr>
          <p:cNvGraphicFramePr/>
          <p:nvPr>
            <p:extLst>
              <p:ext uri="{D42A27DB-BD31-4B8C-83A1-F6EECF244321}">
                <p14:modId xmlns:p14="http://schemas.microsoft.com/office/powerpoint/2010/main" val="3527980899"/>
              </p:ext>
            </p:extLst>
          </p:nvPr>
        </p:nvGraphicFramePr>
        <p:xfrm>
          <a:off x="0" y="4116566"/>
          <a:ext cx="5900972" cy="268519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Gráfico 3">
            <a:extLst>
              <a:ext uri="{FF2B5EF4-FFF2-40B4-BE49-F238E27FC236}">
                <a16:creationId xmlns:a16="http://schemas.microsoft.com/office/drawing/2014/main" id="{B2A67DB3-B966-B34D-A24B-7A262E981CB7}"/>
              </a:ext>
            </a:extLst>
          </p:cNvPr>
          <p:cNvGraphicFramePr/>
          <p:nvPr>
            <p:extLst>
              <p:ext uri="{D42A27DB-BD31-4B8C-83A1-F6EECF244321}">
                <p14:modId xmlns:p14="http://schemas.microsoft.com/office/powerpoint/2010/main" val="2891881887"/>
              </p:ext>
            </p:extLst>
          </p:nvPr>
        </p:nvGraphicFramePr>
        <p:xfrm>
          <a:off x="399005" y="1150938"/>
          <a:ext cx="4205343" cy="3142598"/>
        </p:xfrm>
        <a:graphic>
          <a:graphicData uri="http://schemas.openxmlformats.org/drawingml/2006/chart">
            <c:chart xmlns:c="http://schemas.openxmlformats.org/drawingml/2006/chart" xmlns:r="http://schemas.openxmlformats.org/officeDocument/2006/relationships" r:id="rId6"/>
          </a:graphicData>
        </a:graphic>
      </p:graphicFrame>
      <p:sp>
        <p:nvSpPr>
          <p:cNvPr id="35" name="Rectangle: Rounded Corners 34">
            <a:extLst>
              <a:ext uri="{FF2B5EF4-FFF2-40B4-BE49-F238E27FC236}">
                <a16:creationId xmlns:a16="http://schemas.microsoft.com/office/drawing/2014/main" id="{7A66843B-C54E-4A68-84F5-289CC97225A7}"/>
              </a:ext>
            </a:extLst>
          </p:cNvPr>
          <p:cNvSpPr/>
          <p:nvPr/>
        </p:nvSpPr>
        <p:spPr>
          <a:xfrm>
            <a:off x="8527333" y="4268136"/>
            <a:ext cx="998979"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42" name="Marcador de contenido 10">
            <a:extLst>
              <a:ext uri="{FF2B5EF4-FFF2-40B4-BE49-F238E27FC236}">
                <a16:creationId xmlns:a16="http://schemas.microsoft.com/office/drawing/2014/main" id="{D56C3FD9-F7AF-421C-BBFF-8C2B0C4F685B}"/>
              </a:ext>
            </a:extLst>
          </p:cNvPr>
          <p:cNvGraphicFramePr>
            <a:graphicFrameLocks/>
          </p:cNvGraphicFramePr>
          <p:nvPr>
            <p:extLst>
              <p:ext uri="{D42A27DB-BD31-4B8C-83A1-F6EECF244321}">
                <p14:modId xmlns:p14="http://schemas.microsoft.com/office/powerpoint/2010/main" val="2424660898"/>
              </p:ext>
            </p:extLst>
          </p:nvPr>
        </p:nvGraphicFramePr>
        <p:xfrm>
          <a:off x="5871868" y="4172806"/>
          <a:ext cx="6319340" cy="2572714"/>
        </p:xfrm>
        <a:graphic>
          <a:graphicData uri="http://schemas.openxmlformats.org/drawingml/2006/chart">
            <c:chart xmlns:c="http://schemas.openxmlformats.org/drawingml/2006/chart" xmlns:r="http://schemas.openxmlformats.org/officeDocument/2006/relationships" r:id="rId7"/>
          </a:graphicData>
        </a:graphic>
      </p:graphicFrame>
      <p:sp>
        <p:nvSpPr>
          <p:cNvPr id="22" name="Rectangle: Rounded Corners 21">
            <a:extLst>
              <a:ext uri="{FF2B5EF4-FFF2-40B4-BE49-F238E27FC236}">
                <a16:creationId xmlns:a16="http://schemas.microsoft.com/office/drawing/2014/main" id="{ED3A9D05-F844-431B-BCAC-44C0143702CC}"/>
              </a:ext>
            </a:extLst>
          </p:cNvPr>
          <p:cNvSpPr/>
          <p:nvPr/>
        </p:nvSpPr>
        <p:spPr>
          <a:xfrm>
            <a:off x="8449036" y="827087"/>
            <a:ext cx="120876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40C8B7-2A6E-412B-9010-BE3A5BB222EA}"/>
              </a:ext>
            </a:extLst>
          </p:cNvPr>
          <p:cNvSpPr/>
          <p:nvPr/>
        </p:nvSpPr>
        <p:spPr>
          <a:xfrm>
            <a:off x="1754149" y="836450"/>
            <a:ext cx="2850204"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prstClr val="black">
                    <a:lumMod val="65000"/>
                    <a:lumOff val="35000"/>
                  </a:prstClr>
                </a:solidFill>
                <a:latin typeface="Abadi" panose="020B0604020104020204" pitchFamily="34" charset="0"/>
                <a:ea typeface="+mn-ea"/>
                <a:cs typeface="+mn-cs"/>
              </a:defRPr>
            </a:pPr>
            <a:r>
              <a:rPr kumimoji="0" lang="en-US"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SOI BY BRAND ($</a:t>
            </a:r>
            <a:r>
              <a:rPr lang="en-US" sz="1200" b="1" dirty="0">
                <a:solidFill>
                  <a:prstClr val="black"/>
                </a:solidFill>
                <a:latin typeface="Abadi" panose="020B0604020104020204" pitchFamily="34" charset="0"/>
              </a:rPr>
              <a:t>1,429</a:t>
            </a:r>
            <a:r>
              <a:rPr kumimoji="0" lang="en-US"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K) – </a:t>
            </a:r>
            <a:r>
              <a:rPr lang="en-US" sz="1200" b="1" dirty="0">
                <a:solidFill>
                  <a:prstClr val="black"/>
                </a:solidFill>
                <a:latin typeface="Abadi" panose="020B0604020104020204" pitchFamily="34" charset="0"/>
              </a:rPr>
              <a:t>Mar</a:t>
            </a:r>
            <a:r>
              <a:rPr kumimoji="0" lang="en-US"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YTD</a:t>
            </a:r>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70408" y="0"/>
            <a:ext cx="6615388" cy="864000"/>
          </a:xfrm>
        </p:spPr>
        <p:txBody>
          <a:bodyPr>
            <a:normAutofit/>
          </a:bodyPr>
          <a:lstStyle/>
          <a:p>
            <a:r>
              <a:rPr lang="de-CH" sz="2800" dirty="0">
                <a:latin typeface="Abadi" panose="020B0604020104020204" pitchFamily="34" charset="0"/>
              </a:rPr>
              <a:t>Category: ANALGÉSICOS </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5871868" y="-56288"/>
            <a:ext cx="0" cy="6982755"/>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4154266"/>
            <a:ext cx="12221107" cy="10448"/>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21" name="Gráfico 16">
            <a:extLst>
              <a:ext uri="{FF2B5EF4-FFF2-40B4-BE49-F238E27FC236}">
                <a16:creationId xmlns:a16="http://schemas.microsoft.com/office/drawing/2014/main" id="{9614D2A4-6A3E-4675-BF63-453B74AC726E}"/>
              </a:ext>
            </a:extLst>
          </p:cNvPr>
          <p:cNvGraphicFramePr/>
          <p:nvPr>
            <p:extLst>
              <p:ext uri="{D42A27DB-BD31-4B8C-83A1-F6EECF244321}">
                <p14:modId xmlns:p14="http://schemas.microsoft.com/office/powerpoint/2010/main" val="987159378"/>
              </p:ext>
            </p:extLst>
          </p:nvPr>
        </p:nvGraphicFramePr>
        <p:xfrm>
          <a:off x="5802919" y="739677"/>
          <a:ext cx="6246693" cy="341458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9" name="Object 18">
            <a:extLst>
              <a:ext uri="{FF2B5EF4-FFF2-40B4-BE49-F238E27FC236}">
                <a16:creationId xmlns:a16="http://schemas.microsoft.com/office/drawing/2014/main" id="{785628DB-99DF-4C03-B512-C43CDD20489F}"/>
              </a:ext>
            </a:extLst>
          </p:cNvPr>
          <p:cNvGraphicFramePr>
            <a:graphicFrameLocks noChangeAspect="1"/>
          </p:cNvGraphicFramePr>
          <p:nvPr>
            <p:extLst>
              <p:ext uri="{D42A27DB-BD31-4B8C-83A1-F6EECF244321}">
                <p14:modId xmlns:p14="http://schemas.microsoft.com/office/powerpoint/2010/main" val="3567938040"/>
              </p:ext>
            </p:extLst>
          </p:nvPr>
        </p:nvGraphicFramePr>
        <p:xfrm>
          <a:off x="2546350" y="2816005"/>
          <a:ext cx="3323801" cy="1346200"/>
        </p:xfrm>
        <a:graphic>
          <a:graphicData uri="http://schemas.openxmlformats.org/presentationml/2006/ole">
            <mc:AlternateContent xmlns:mc="http://schemas.openxmlformats.org/markup-compatibility/2006">
              <mc:Choice xmlns:v="urn:schemas-microsoft-com:vml" Requires="v">
                <p:oleObj spid="_x0000_s2139" name="Hoja de cálculo" r:id="rId9" imgW="3581400" imgH="1346200" progId="Excel.Sheet.12">
                  <p:embed/>
                </p:oleObj>
              </mc:Choice>
              <mc:Fallback>
                <p:oleObj name="Hoja de cálculo" r:id="rId9" imgW="3581400" imgH="1346200" progId="Excel.Sheet.12">
                  <p:embed/>
                  <p:pic>
                    <p:nvPicPr>
                      <p:cNvPr id="19" name="Object 18">
                        <a:extLst>
                          <a:ext uri="{FF2B5EF4-FFF2-40B4-BE49-F238E27FC236}">
                            <a16:creationId xmlns:a16="http://schemas.microsoft.com/office/drawing/2014/main" id="{785628DB-99DF-4C03-B512-C43CDD20489F}"/>
                          </a:ext>
                        </a:extLst>
                      </p:cNvPr>
                      <p:cNvPicPr/>
                      <p:nvPr/>
                    </p:nvPicPr>
                    <p:blipFill>
                      <a:blip r:embed="rId10"/>
                      <a:stretch>
                        <a:fillRect/>
                      </a:stretch>
                    </p:blipFill>
                    <p:spPr>
                      <a:xfrm>
                        <a:off x="2546350" y="2816005"/>
                        <a:ext cx="3323801" cy="1346200"/>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E3329616-4A16-4E9F-BC32-F9AE170E7EE8}"/>
              </a:ext>
            </a:extLst>
          </p:cNvPr>
          <p:cNvGraphicFramePr>
            <a:graphicFrameLocks noChangeAspect="1"/>
          </p:cNvGraphicFramePr>
          <p:nvPr>
            <p:extLst>
              <p:ext uri="{D42A27DB-BD31-4B8C-83A1-F6EECF244321}">
                <p14:modId xmlns:p14="http://schemas.microsoft.com/office/powerpoint/2010/main" val="4230153283"/>
              </p:ext>
            </p:extLst>
          </p:nvPr>
        </p:nvGraphicFramePr>
        <p:xfrm>
          <a:off x="6266519" y="1125538"/>
          <a:ext cx="5783093" cy="203200"/>
        </p:xfrm>
        <a:graphic>
          <a:graphicData uri="http://schemas.openxmlformats.org/presentationml/2006/ole">
            <mc:AlternateContent xmlns:mc="http://schemas.openxmlformats.org/markup-compatibility/2006">
              <mc:Choice xmlns:v="urn:schemas-microsoft-com:vml" Requires="v">
                <p:oleObj spid="_x0000_s2140" name="Hoja de cálculo" r:id="rId11" imgW="4432300" imgH="203200" progId="Excel.Sheet.12">
                  <p:embed/>
                </p:oleObj>
              </mc:Choice>
              <mc:Fallback>
                <p:oleObj name="Hoja de cálculo" r:id="rId11" imgW="4432300" imgH="203200" progId="Excel.Sheet.12">
                  <p:embed/>
                  <p:pic>
                    <p:nvPicPr>
                      <p:cNvPr id="37" name="Object 36">
                        <a:extLst>
                          <a:ext uri="{FF2B5EF4-FFF2-40B4-BE49-F238E27FC236}">
                            <a16:creationId xmlns:a16="http://schemas.microsoft.com/office/drawing/2014/main" id="{E3329616-4A16-4E9F-BC32-F9AE170E7EE8}"/>
                          </a:ext>
                        </a:extLst>
                      </p:cNvPr>
                      <p:cNvPicPr/>
                      <p:nvPr/>
                    </p:nvPicPr>
                    <p:blipFill>
                      <a:blip r:embed="rId12"/>
                      <a:stretch>
                        <a:fillRect/>
                      </a:stretch>
                    </p:blipFill>
                    <p:spPr>
                      <a:xfrm>
                        <a:off x="6266519" y="1125538"/>
                        <a:ext cx="5783093" cy="203200"/>
                      </a:xfrm>
                      <a:prstGeom prst="rect">
                        <a:avLst/>
                      </a:prstGeom>
                    </p:spPr>
                  </p:pic>
                </p:oleObj>
              </mc:Fallback>
            </mc:AlternateContent>
          </a:graphicData>
        </a:graphic>
      </p:graphicFrame>
      <p:sp>
        <p:nvSpPr>
          <p:cNvPr id="44" name="Title 1">
            <a:extLst>
              <a:ext uri="{FF2B5EF4-FFF2-40B4-BE49-F238E27FC236}">
                <a16:creationId xmlns:a16="http://schemas.microsoft.com/office/drawing/2014/main" id="{55443EAC-93D8-4F92-BFE3-F3628EEB10E7}"/>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Target: H/M 25-60</a:t>
            </a:r>
          </a:p>
          <a:p>
            <a:pPr marL="0" marR="0" lvl="0" indent="0" algn="l" defTabSz="914400" rtl="0" eaLnBrk="1" fontAlgn="auto" latinLnBrk="0" hangingPunct="1">
              <a:lnSpc>
                <a:spcPct val="110000"/>
              </a:lnSpc>
              <a:spcBef>
                <a:spcPct val="0"/>
              </a:spcBef>
              <a:spcAft>
                <a:spcPts val="0"/>
              </a:spcAft>
              <a:buClrTx/>
              <a:buSzTx/>
              <a:buFontTx/>
              <a:buNone/>
              <a:tabLst/>
              <a:defRPr/>
            </a:pPr>
            <a:r>
              <a:rPr lang="de-CH" sz="2000" dirty="0" err="1">
                <a:solidFill>
                  <a:prstClr val="black"/>
                </a:solidFill>
                <a:latin typeface="Abadi" panose="020B0604020104020204" pitchFamily="34" charset="0"/>
              </a:rPr>
              <a:t>Marzo</a:t>
            </a: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 2024 </a:t>
            </a:r>
          </a:p>
        </p:txBody>
      </p:sp>
      <p:pic>
        <p:nvPicPr>
          <p:cNvPr id="45" name="Picture 2" descr="Vector de iconos de personas. Icono: vector de stock (libre de regalías)  1707822124 | Shutterstock">
            <a:extLst>
              <a:ext uri="{FF2B5EF4-FFF2-40B4-BE49-F238E27FC236}">
                <a16:creationId xmlns:a16="http://schemas.microsoft.com/office/drawing/2014/main" id="{8CE7A3EC-D360-4CEC-8CF0-14ED42C099E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59436C7B-7335-495D-AC94-9D0DC397E24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3">
            <a:extLst>
              <a:ext uri="{FF2B5EF4-FFF2-40B4-BE49-F238E27FC236}">
                <a16:creationId xmlns:a16="http://schemas.microsoft.com/office/drawing/2014/main" id="{449A8407-ECBA-1742-BA26-66D819954CFC}"/>
              </a:ext>
            </a:extLst>
          </p:cNvPr>
          <p:cNvGraphicFramePr>
            <a:graphicFrameLocks noGrp="1"/>
          </p:cNvGraphicFramePr>
          <p:nvPr>
            <p:extLst>
              <p:ext uri="{D42A27DB-BD31-4B8C-83A1-F6EECF244321}">
                <p14:modId xmlns:p14="http://schemas.microsoft.com/office/powerpoint/2010/main" val="2443227395"/>
              </p:ext>
            </p:extLst>
          </p:nvPr>
        </p:nvGraphicFramePr>
        <p:xfrm>
          <a:off x="112787" y="1009011"/>
          <a:ext cx="370205" cy="3144643"/>
        </p:xfrm>
        <a:graphic>
          <a:graphicData uri="http://schemas.openxmlformats.org/drawingml/2006/table">
            <a:tbl>
              <a:tblPr firstRow="1" bandRow="1">
                <a:tableStyleId>{00A15C55-8517-42AA-B614-E9B94910E393}</a:tableStyleId>
              </a:tblPr>
              <a:tblGrid>
                <a:gridCol w="370205">
                  <a:extLst>
                    <a:ext uri="{9D8B030D-6E8A-4147-A177-3AD203B41FA5}">
                      <a16:colId xmlns:a16="http://schemas.microsoft.com/office/drawing/2014/main" val="1185865620"/>
                    </a:ext>
                  </a:extLst>
                </a:gridCol>
              </a:tblGrid>
              <a:tr h="224311">
                <a:tc>
                  <a:txBody>
                    <a:bodyPr/>
                    <a:lstStyle/>
                    <a:p>
                      <a:r>
                        <a:rPr lang="es-HN" sz="900" dirty="0">
                          <a:latin typeface="Abadi MT Condensed Light" panose="020B0306030101010103" pitchFamily="34" charset="77"/>
                        </a:rPr>
                        <a:t>SOI</a:t>
                      </a:r>
                    </a:p>
                  </a:txBody>
                  <a:tcPr/>
                </a:tc>
                <a:extLst>
                  <a:ext uri="{0D108BD9-81ED-4DB2-BD59-A6C34878D82A}">
                    <a16:rowId xmlns:a16="http://schemas.microsoft.com/office/drawing/2014/main" val="355884866"/>
                  </a:ext>
                </a:extLst>
              </a:tr>
              <a:tr h="224311">
                <a:tc>
                  <a:txBody>
                    <a:bodyPr/>
                    <a:lstStyle/>
                    <a:p>
                      <a:pPr algn="ctr"/>
                      <a:r>
                        <a:rPr lang="es-HN" sz="800" dirty="0">
                          <a:latin typeface="Abadi MT Condensed Light" panose="020B0306030101010103" pitchFamily="34" charset="77"/>
                        </a:rPr>
                        <a:t>14%</a:t>
                      </a:r>
                    </a:p>
                  </a:txBody>
                  <a:tcPr anchor="ctr"/>
                </a:tc>
                <a:extLst>
                  <a:ext uri="{0D108BD9-81ED-4DB2-BD59-A6C34878D82A}">
                    <a16:rowId xmlns:a16="http://schemas.microsoft.com/office/drawing/2014/main" val="1889576745"/>
                  </a:ext>
                </a:extLst>
              </a:tr>
              <a:tr h="224311">
                <a:tc>
                  <a:txBody>
                    <a:bodyPr/>
                    <a:lstStyle/>
                    <a:p>
                      <a:pPr algn="ctr"/>
                      <a:r>
                        <a:rPr lang="es-HN" sz="800" dirty="0">
                          <a:latin typeface="Abadi MT Condensed Light" panose="020B0306030101010103" pitchFamily="34" charset="77"/>
                        </a:rPr>
                        <a:t>12%</a:t>
                      </a:r>
                    </a:p>
                  </a:txBody>
                  <a:tcPr anchor="ctr"/>
                </a:tc>
                <a:extLst>
                  <a:ext uri="{0D108BD9-81ED-4DB2-BD59-A6C34878D82A}">
                    <a16:rowId xmlns:a16="http://schemas.microsoft.com/office/drawing/2014/main" val="3766237253"/>
                  </a:ext>
                </a:extLst>
              </a:tr>
              <a:tr h="224311">
                <a:tc>
                  <a:txBody>
                    <a:bodyPr/>
                    <a:lstStyle/>
                    <a:p>
                      <a:pPr algn="ctr"/>
                      <a:r>
                        <a:rPr lang="es-HN" sz="800" dirty="0">
                          <a:solidFill>
                            <a:schemeClr val="tx1"/>
                          </a:solidFill>
                          <a:latin typeface="Abadi MT Condensed Light" panose="020B0306030101010103" pitchFamily="34" charset="77"/>
                        </a:rPr>
                        <a:t>11%</a:t>
                      </a:r>
                    </a:p>
                  </a:txBody>
                  <a:tcPr anchor="ctr"/>
                </a:tc>
                <a:extLst>
                  <a:ext uri="{0D108BD9-81ED-4DB2-BD59-A6C34878D82A}">
                    <a16:rowId xmlns:a16="http://schemas.microsoft.com/office/drawing/2014/main" val="826364691"/>
                  </a:ext>
                </a:extLst>
              </a:tr>
              <a:tr h="224311">
                <a:tc>
                  <a:txBody>
                    <a:bodyPr/>
                    <a:lstStyle/>
                    <a:p>
                      <a:pPr algn="ctr"/>
                      <a:r>
                        <a:rPr lang="es-HN" sz="800" dirty="0">
                          <a:solidFill>
                            <a:schemeClr val="tx1"/>
                          </a:solidFill>
                          <a:latin typeface="Abadi MT Condensed Light" panose="020B0306030101010103" pitchFamily="34" charset="77"/>
                        </a:rPr>
                        <a:t>11%</a:t>
                      </a:r>
                    </a:p>
                  </a:txBody>
                  <a:tcPr anchor="ctr"/>
                </a:tc>
                <a:extLst>
                  <a:ext uri="{0D108BD9-81ED-4DB2-BD59-A6C34878D82A}">
                    <a16:rowId xmlns:a16="http://schemas.microsoft.com/office/drawing/2014/main" val="1066960156"/>
                  </a:ext>
                </a:extLst>
              </a:tr>
              <a:tr h="224311">
                <a:tc>
                  <a:txBody>
                    <a:bodyPr/>
                    <a:lstStyle/>
                    <a:p>
                      <a:pPr algn="ctr"/>
                      <a:r>
                        <a:rPr lang="es-HN" sz="800" dirty="0">
                          <a:solidFill>
                            <a:schemeClr val="tx1"/>
                          </a:solidFill>
                          <a:latin typeface="Abadi MT Condensed Light" panose="020B0306030101010103" pitchFamily="34" charset="77"/>
                        </a:rPr>
                        <a:t>7%</a:t>
                      </a:r>
                    </a:p>
                  </a:txBody>
                  <a:tcPr anchor="ctr"/>
                </a:tc>
                <a:extLst>
                  <a:ext uri="{0D108BD9-81ED-4DB2-BD59-A6C34878D82A}">
                    <a16:rowId xmlns:a16="http://schemas.microsoft.com/office/drawing/2014/main" val="2360933986"/>
                  </a:ext>
                </a:extLst>
              </a:tr>
              <a:tr h="224311">
                <a:tc>
                  <a:txBody>
                    <a:bodyPr/>
                    <a:lstStyle/>
                    <a:p>
                      <a:pPr algn="ctr"/>
                      <a:r>
                        <a:rPr lang="es-HN" sz="800" dirty="0">
                          <a:latin typeface="Abadi MT Condensed Light" panose="020B0306030101010103" pitchFamily="34" charset="77"/>
                        </a:rPr>
                        <a:t>7%</a:t>
                      </a:r>
                    </a:p>
                  </a:txBody>
                  <a:tcPr anchor="ctr"/>
                </a:tc>
                <a:extLst>
                  <a:ext uri="{0D108BD9-81ED-4DB2-BD59-A6C34878D82A}">
                    <a16:rowId xmlns:a16="http://schemas.microsoft.com/office/drawing/2014/main" val="2595869678"/>
                  </a:ext>
                </a:extLst>
              </a:tr>
              <a:tr h="224311">
                <a:tc>
                  <a:txBody>
                    <a:bodyPr/>
                    <a:lstStyle/>
                    <a:p>
                      <a:pPr algn="ctr"/>
                      <a:r>
                        <a:rPr lang="es-HN" sz="800" dirty="0">
                          <a:latin typeface="Abadi MT Condensed Light" panose="020B0306030101010103" pitchFamily="34" charset="77"/>
                        </a:rPr>
                        <a:t>7%</a:t>
                      </a:r>
                    </a:p>
                  </a:txBody>
                  <a:tcPr anchor="ctr"/>
                </a:tc>
                <a:extLst>
                  <a:ext uri="{0D108BD9-81ED-4DB2-BD59-A6C34878D82A}">
                    <a16:rowId xmlns:a16="http://schemas.microsoft.com/office/drawing/2014/main" val="4182891413"/>
                  </a:ext>
                </a:extLst>
              </a:tr>
              <a:tr h="224311">
                <a:tc>
                  <a:txBody>
                    <a:bodyPr/>
                    <a:lstStyle/>
                    <a:p>
                      <a:pPr algn="ctr"/>
                      <a:r>
                        <a:rPr lang="es-HN" sz="800" dirty="0">
                          <a:latin typeface="Abadi MT Condensed Light" panose="020B0306030101010103" pitchFamily="34" charset="77"/>
                        </a:rPr>
                        <a:t>5%</a:t>
                      </a:r>
                    </a:p>
                  </a:txBody>
                  <a:tcPr anchor="ctr"/>
                </a:tc>
                <a:extLst>
                  <a:ext uri="{0D108BD9-81ED-4DB2-BD59-A6C34878D82A}">
                    <a16:rowId xmlns:a16="http://schemas.microsoft.com/office/drawing/2014/main" val="3846573940"/>
                  </a:ext>
                </a:extLst>
              </a:tr>
              <a:tr h="224311">
                <a:tc>
                  <a:txBody>
                    <a:bodyPr/>
                    <a:lstStyle/>
                    <a:p>
                      <a:pPr algn="ctr"/>
                      <a:r>
                        <a:rPr lang="es-HN" sz="800" dirty="0">
                          <a:latin typeface="Abadi MT Condensed Light" panose="020B0306030101010103" pitchFamily="34" charset="77"/>
                        </a:rPr>
                        <a:t>5%</a:t>
                      </a:r>
                    </a:p>
                  </a:txBody>
                  <a:tcPr anchor="ctr"/>
                </a:tc>
                <a:extLst>
                  <a:ext uri="{0D108BD9-81ED-4DB2-BD59-A6C34878D82A}">
                    <a16:rowId xmlns:a16="http://schemas.microsoft.com/office/drawing/2014/main" val="3793250975"/>
                  </a:ext>
                </a:extLst>
              </a:tr>
              <a:tr h="224311">
                <a:tc>
                  <a:txBody>
                    <a:bodyPr/>
                    <a:lstStyle/>
                    <a:p>
                      <a:pPr algn="ctr"/>
                      <a:r>
                        <a:rPr lang="es-HN" sz="800" dirty="0">
                          <a:latin typeface="Abadi MT Condensed Light" panose="020B0306030101010103" pitchFamily="34" charset="77"/>
                        </a:rPr>
                        <a:t>4%</a:t>
                      </a:r>
                    </a:p>
                  </a:txBody>
                  <a:tcPr anchor="ctr"/>
                </a:tc>
                <a:extLst>
                  <a:ext uri="{0D108BD9-81ED-4DB2-BD59-A6C34878D82A}">
                    <a16:rowId xmlns:a16="http://schemas.microsoft.com/office/drawing/2014/main" val="489532608"/>
                  </a:ext>
                </a:extLst>
              </a:tr>
              <a:tr h="224311">
                <a:tc>
                  <a:txBody>
                    <a:bodyPr/>
                    <a:lstStyle/>
                    <a:p>
                      <a:pPr algn="ctr"/>
                      <a:r>
                        <a:rPr lang="es-HN" sz="800" dirty="0">
                          <a:latin typeface="Abadi MT Condensed Light" panose="020B0306030101010103" pitchFamily="34" charset="77"/>
                        </a:rPr>
                        <a:t>4%</a:t>
                      </a:r>
                    </a:p>
                  </a:txBody>
                  <a:tcPr anchor="ctr"/>
                </a:tc>
                <a:extLst>
                  <a:ext uri="{0D108BD9-81ED-4DB2-BD59-A6C34878D82A}">
                    <a16:rowId xmlns:a16="http://schemas.microsoft.com/office/drawing/2014/main" val="2965612186"/>
                  </a:ext>
                </a:extLst>
              </a:tr>
              <a:tr h="224311">
                <a:tc>
                  <a:txBody>
                    <a:bodyPr/>
                    <a:lstStyle/>
                    <a:p>
                      <a:pPr algn="ctr"/>
                      <a:r>
                        <a:rPr lang="es-HN" sz="800" dirty="0">
                          <a:latin typeface="Abadi MT Condensed Light" panose="020B0306030101010103" pitchFamily="34" charset="77"/>
                        </a:rPr>
                        <a:t>4%</a:t>
                      </a:r>
                    </a:p>
                  </a:txBody>
                  <a:tcPr anchor="ctr"/>
                </a:tc>
                <a:extLst>
                  <a:ext uri="{0D108BD9-81ED-4DB2-BD59-A6C34878D82A}">
                    <a16:rowId xmlns:a16="http://schemas.microsoft.com/office/drawing/2014/main" val="4079675282"/>
                  </a:ext>
                </a:extLst>
              </a:tr>
              <a:tr h="224311">
                <a:tc>
                  <a:txBody>
                    <a:bodyPr/>
                    <a:lstStyle/>
                    <a:p>
                      <a:pPr algn="ctr"/>
                      <a:r>
                        <a:rPr lang="es-HN" sz="800" dirty="0">
                          <a:latin typeface="Abadi MT Condensed Light" panose="020B0306030101010103" pitchFamily="34" charset="77"/>
                        </a:rPr>
                        <a:t>3%</a:t>
                      </a:r>
                    </a:p>
                  </a:txBody>
                  <a:tcPr anchor="ctr"/>
                </a:tc>
                <a:extLst>
                  <a:ext uri="{0D108BD9-81ED-4DB2-BD59-A6C34878D82A}">
                    <a16:rowId xmlns:a16="http://schemas.microsoft.com/office/drawing/2014/main" val="3458949371"/>
                  </a:ext>
                </a:extLst>
              </a:tr>
            </a:tbl>
          </a:graphicData>
        </a:graphic>
      </p:graphicFrame>
      <p:graphicFrame>
        <p:nvGraphicFramePr>
          <p:cNvPr id="6" name="Tabla 6">
            <a:extLst>
              <a:ext uri="{FF2B5EF4-FFF2-40B4-BE49-F238E27FC236}">
                <a16:creationId xmlns:a16="http://schemas.microsoft.com/office/drawing/2014/main" id="{C8C60D8F-556A-EC4B-A17E-092C49FBBE06}"/>
              </a:ext>
            </a:extLst>
          </p:cNvPr>
          <p:cNvGraphicFramePr>
            <a:graphicFrameLocks noGrp="1"/>
          </p:cNvGraphicFramePr>
          <p:nvPr>
            <p:extLst>
              <p:ext uri="{D42A27DB-BD31-4B8C-83A1-F6EECF244321}">
                <p14:modId xmlns:p14="http://schemas.microsoft.com/office/powerpoint/2010/main" val="2215506655"/>
              </p:ext>
            </p:extLst>
          </p:nvPr>
        </p:nvGraphicFramePr>
        <p:xfrm>
          <a:off x="2224802" y="6626853"/>
          <a:ext cx="1694045" cy="205370"/>
        </p:xfrm>
        <a:graphic>
          <a:graphicData uri="http://schemas.openxmlformats.org/drawingml/2006/table">
            <a:tbl>
              <a:tblPr firstRow="1" bandRow="1">
                <a:tableStyleId>{2D5ABB26-0587-4C30-8999-92F81FD0307C}</a:tableStyleId>
              </a:tblPr>
              <a:tblGrid>
                <a:gridCol w="338809">
                  <a:extLst>
                    <a:ext uri="{9D8B030D-6E8A-4147-A177-3AD203B41FA5}">
                      <a16:colId xmlns:a16="http://schemas.microsoft.com/office/drawing/2014/main" val="2101167297"/>
                    </a:ext>
                  </a:extLst>
                </a:gridCol>
                <a:gridCol w="338809">
                  <a:extLst>
                    <a:ext uri="{9D8B030D-6E8A-4147-A177-3AD203B41FA5}">
                      <a16:colId xmlns:a16="http://schemas.microsoft.com/office/drawing/2014/main" val="1928440942"/>
                    </a:ext>
                  </a:extLst>
                </a:gridCol>
                <a:gridCol w="338809">
                  <a:extLst>
                    <a:ext uri="{9D8B030D-6E8A-4147-A177-3AD203B41FA5}">
                      <a16:colId xmlns:a16="http://schemas.microsoft.com/office/drawing/2014/main" val="3664828121"/>
                    </a:ext>
                  </a:extLst>
                </a:gridCol>
                <a:gridCol w="338809">
                  <a:extLst>
                    <a:ext uri="{9D8B030D-6E8A-4147-A177-3AD203B41FA5}">
                      <a16:colId xmlns:a16="http://schemas.microsoft.com/office/drawing/2014/main" val="4271593544"/>
                    </a:ext>
                  </a:extLst>
                </a:gridCol>
                <a:gridCol w="338809">
                  <a:extLst>
                    <a:ext uri="{9D8B030D-6E8A-4147-A177-3AD203B41FA5}">
                      <a16:colId xmlns:a16="http://schemas.microsoft.com/office/drawing/2014/main" val="107594275"/>
                    </a:ext>
                  </a:extLst>
                </a:gridCol>
              </a:tblGrid>
              <a:tr h="205370">
                <a:tc>
                  <a:txBody>
                    <a:bodyPr/>
                    <a:lstStyle/>
                    <a:p>
                      <a:r>
                        <a:rPr lang="es-HN" sz="700" b="0" dirty="0">
                          <a:latin typeface="Abadi MT Condensed Light" panose="020B0306030101010103" pitchFamily="34" charset="77"/>
                        </a:rPr>
                        <a:t>70%</a:t>
                      </a:r>
                    </a:p>
                  </a:txBody>
                  <a:tcPr/>
                </a:tc>
                <a:tc>
                  <a:txBody>
                    <a:bodyPr/>
                    <a:lstStyle/>
                    <a:p>
                      <a:r>
                        <a:rPr lang="es-HN" sz="700" b="0" dirty="0">
                          <a:latin typeface="Abadi MT Condensed Light" panose="020B0306030101010103" pitchFamily="34" charset="77"/>
                        </a:rPr>
                        <a:t>0%</a:t>
                      </a:r>
                    </a:p>
                  </a:txBody>
                  <a:tcPr/>
                </a:tc>
                <a:tc>
                  <a:txBody>
                    <a:bodyPr/>
                    <a:lstStyle/>
                    <a:p>
                      <a:r>
                        <a:rPr lang="es-HN" sz="700" b="0" dirty="0">
                          <a:latin typeface="Abadi MT Condensed Light" panose="020B0306030101010103" pitchFamily="34" charset="77"/>
                        </a:rPr>
                        <a:t>27% </a:t>
                      </a:r>
                    </a:p>
                  </a:txBody>
                  <a:tcPr/>
                </a:tc>
                <a:tc>
                  <a:txBody>
                    <a:bodyPr/>
                    <a:lstStyle/>
                    <a:p>
                      <a:r>
                        <a:rPr lang="es-HN" sz="700" b="0" dirty="0">
                          <a:latin typeface="Abadi MT Condensed Light" panose="020B0306030101010103" pitchFamily="34" charset="77"/>
                        </a:rPr>
                        <a:t>0%</a:t>
                      </a:r>
                    </a:p>
                  </a:txBody>
                  <a:tcPr/>
                </a:tc>
                <a:tc>
                  <a:txBody>
                    <a:bodyPr/>
                    <a:lstStyle/>
                    <a:p>
                      <a:r>
                        <a:rPr lang="es-HN" sz="700" b="0" dirty="0">
                          <a:latin typeface="Abadi MT Condensed Light" panose="020B0306030101010103" pitchFamily="34" charset="77"/>
                        </a:rPr>
                        <a:t>2%</a:t>
                      </a:r>
                    </a:p>
                  </a:txBody>
                  <a:tcPr/>
                </a:tc>
                <a:extLst>
                  <a:ext uri="{0D108BD9-81ED-4DB2-BD59-A6C34878D82A}">
                    <a16:rowId xmlns:a16="http://schemas.microsoft.com/office/drawing/2014/main" val="515523033"/>
                  </a:ext>
                </a:extLst>
              </a:tr>
            </a:tbl>
          </a:graphicData>
        </a:graphic>
      </p:graphicFrame>
    </p:spTree>
    <p:extLst>
      <p:ext uri="{BB962C8B-B14F-4D97-AF65-F5344CB8AC3E}">
        <p14:creationId xmlns:p14="http://schemas.microsoft.com/office/powerpoint/2010/main" val="763444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56592C3A-4914-420B-9823-54E1CEF44AEF}"/>
              </a:ext>
            </a:extLst>
          </p:cNvPr>
          <p:cNvSpPr/>
          <p:nvPr/>
        </p:nvSpPr>
        <p:spPr>
          <a:xfrm>
            <a:off x="5478965" y="826636"/>
            <a:ext cx="2404794"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42" name="Chart 26">
            <a:extLst>
              <a:ext uri="{FF2B5EF4-FFF2-40B4-BE49-F238E27FC236}">
                <a16:creationId xmlns:a16="http://schemas.microsoft.com/office/drawing/2014/main" id="{58415AFF-071B-2748-9FF8-1F062420D60F}"/>
              </a:ext>
            </a:extLst>
          </p:cNvPr>
          <p:cNvGraphicFramePr/>
          <p:nvPr>
            <p:extLst>
              <p:ext uri="{D42A27DB-BD31-4B8C-83A1-F6EECF244321}">
                <p14:modId xmlns:p14="http://schemas.microsoft.com/office/powerpoint/2010/main" val="1381798633"/>
              </p:ext>
            </p:extLst>
          </p:nvPr>
        </p:nvGraphicFramePr>
        <p:xfrm>
          <a:off x="4644139" y="734868"/>
          <a:ext cx="4004193" cy="2852480"/>
        </p:xfrm>
        <a:graphic>
          <a:graphicData uri="http://schemas.openxmlformats.org/drawingml/2006/chart">
            <c:chart xmlns:c="http://schemas.openxmlformats.org/drawingml/2006/chart" xmlns:r="http://schemas.openxmlformats.org/officeDocument/2006/relationships" r:id="rId16"/>
          </a:graphicData>
        </a:graphic>
      </p:graphicFrame>
      <p:sp>
        <p:nvSpPr>
          <p:cNvPr id="66" name="Rectangle: Rounded Corners 65">
            <a:extLst>
              <a:ext uri="{FF2B5EF4-FFF2-40B4-BE49-F238E27FC236}">
                <a16:creationId xmlns:a16="http://schemas.microsoft.com/office/drawing/2014/main" id="{B8374521-8765-48E6-BD6E-29F7A80E3004}"/>
              </a:ext>
            </a:extLst>
          </p:cNvPr>
          <p:cNvSpPr/>
          <p:nvPr/>
        </p:nvSpPr>
        <p:spPr>
          <a:xfrm>
            <a:off x="9585751" y="816644"/>
            <a:ext cx="176975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48" name="Chart 26">
            <a:extLst>
              <a:ext uri="{FF2B5EF4-FFF2-40B4-BE49-F238E27FC236}">
                <a16:creationId xmlns:a16="http://schemas.microsoft.com/office/drawing/2014/main" id="{82587414-6DA3-0340-B4F8-8AD98971C72F}"/>
              </a:ext>
            </a:extLst>
          </p:cNvPr>
          <p:cNvGraphicFramePr/>
          <p:nvPr>
            <p:extLst>
              <p:ext uri="{D42A27DB-BD31-4B8C-83A1-F6EECF244321}">
                <p14:modId xmlns:p14="http://schemas.microsoft.com/office/powerpoint/2010/main" val="1775095187"/>
              </p:ext>
            </p:extLst>
          </p:nvPr>
        </p:nvGraphicFramePr>
        <p:xfrm>
          <a:off x="8401172" y="731659"/>
          <a:ext cx="3528117" cy="2852480"/>
        </p:xfrm>
        <a:graphic>
          <a:graphicData uri="http://schemas.openxmlformats.org/drawingml/2006/chart">
            <c:chart xmlns:c="http://schemas.openxmlformats.org/drawingml/2006/chart" xmlns:r="http://schemas.openxmlformats.org/officeDocument/2006/relationships" r:id="rId17"/>
          </a:graphicData>
        </a:graphic>
      </p:graphicFrame>
      <p:sp>
        <p:nvSpPr>
          <p:cNvPr id="29" name="Rectangle: Rounded Corners 28">
            <a:extLst>
              <a:ext uri="{FF2B5EF4-FFF2-40B4-BE49-F238E27FC236}">
                <a16:creationId xmlns:a16="http://schemas.microsoft.com/office/drawing/2014/main" id="{B8DA2D12-8206-4D3D-9493-AF5446A62F01}"/>
              </a:ext>
            </a:extLst>
          </p:cNvPr>
          <p:cNvSpPr/>
          <p:nvPr/>
        </p:nvSpPr>
        <p:spPr>
          <a:xfrm>
            <a:off x="869615" y="839101"/>
            <a:ext cx="2430233" cy="2023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6" name="Chart 26">
            <a:extLst>
              <a:ext uri="{FF2B5EF4-FFF2-40B4-BE49-F238E27FC236}">
                <a16:creationId xmlns:a16="http://schemas.microsoft.com/office/drawing/2014/main" id="{ED8C0E28-DDCF-6E47-8F27-779866E4B9A7}"/>
              </a:ext>
            </a:extLst>
          </p:cNvPr>
          <p:cNvGraphicFramePr/>
          <p:nvPr>
            <p:extLst>
              <p:ext uri="{D42A27DB-BD31-4B8C-83A1-F6EECF244321}">
                <p14:modId xmlns:p14="http://schemas.microsoft.com/office/powerpoint/2010/main" val="869494997"/>
              </p:ext>
            </p:extLst>
          </p:nvPr>
        </p:nvGraphicFramePr>
        <p:xfrm>
          <a:off x="124446" y="738355"/>
          <a:ext cx="4230008" cy="2843032"/>
        </p:xfrm>
        <a:graphic>
          <a:graphicData uri="http://schemas.openxmlformats.org/drawingml/2006/chart">
            <c:chart xmlns:c="http://schemas.openxmlformats.org/drawingml/2006/chart" xmlns:r="http://schemas.openxmlformats.org/officeDocument/2006/relationships" r:id="rId18"/>
          </a:graphicData>
        </a:graphic>
      </p:graphicFrame>
      <p:sp>
        <p:nvSpPr>
          <p:cNvPr id="63" name="Rectangle: Rounded Corners 62">
            <a:extLst>
              <a:ext uri="{FF2B5EF4-FFF2-40B4-BE49-F238E27FC236}">
                <a16:creationId xmlns:a16="http://schemas.microsoft.com/office/drawing/2014/main" id="{66F8AB4D-EADF-4793-B39F-087293A0A55C}"/>
              </a:ext>
            </a:extLst>
          </p:cNvPr>
          <p:cNvSpPr/>
          <p:nvPr/>
        </p:nvSpPr>
        <p:spPr>
          <a:xfrm>
            <a:off x="6105939" y="3714742"/>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A51F7E7F-3005-452B-A37E-6345C488012C}"/>
              </a:ext>
            </a:extLst>
          </p:cNvPr>
          <p:cNvSpPr/>
          <p:nvPr/>
        </p:nvSpPr>
        <p:spPr>
          <a:xfrm>
            <a:off x="1463022" y="3714440"/>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70408" y="0"/>
            <a:ext cx="6615388" cy="864000"/>
          </a:xfrm>
        </p:spPr>
        <p:txBody>
          <a:bodyPr>
            <a:normAutofit/>
          </a:bodyPr>
          <a:lstStyle/>
          <a:p>
            <a:r>
              <a:rPr lang="de-CH" sz="2800" dirty="0">
                <a:latin typeface="Abadi" panose="020B0604020104020204" pitchFamily="34" charset="0"/>
              </a:rPr>
              <a:t>Category: ANALGÉSICOS</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4" name="Title 1">
            <a:extLst>
              <a:ext uri="{FF2B5EF4-FFF2-40B4-BE49-F238E27FC236}">
                <a16:creationId xmlns:a16="http://schemas.microsoft.com/office/drawing/2014/main" id="{CCE1A38D-B15D-44B8-8B16-ADBCF0FB153A}"/>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Target: H/M 25-60</a:t>
            </a:r>
          </a:p>
          <a:p>
            <a:pPr marL="0" marR="0" lvl="0" indent="0" algn="l" defTabSz="914400" rtl="0" eaLnBrk="1" fontAlgn="auto" latinLnBrk="0" hangingPunct="1">
              <a:lnSpc>
                <a:spcPct val="110000"/>
              </a:lnSpc>
              <a:spcBef>
                <a:spcPct val="0"/>
              </a:spcBef>
              <a:spcAft>
                <a:spcPts val="0"/>
              </a:spcAft>
              <a:buClrTx/>
              <a:buSzTx/>
              <a:buFontTx/>
              <a:buNone/>
              <a:tabLst/>
              <a:defRPr/>
            </a:pPr>
            <a:r>
              <a:rPr lang="de-CH" sz="2000" dirty="0" err="1">
                <a:solidFill>
                  <a:prstClr val="black"/>
                </a:solidFill>
                <a:latin typeface="Abadi" panose="020B0604020104020204" pitchFamily="34" charset="0"/>
              </a:rPr>
              <a:t>Marzo</a:t>
            </a: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 2024 </a:t>
            </a:r>
          </a:p>
        </p:txBody>
      </p:sp>
      <p:pic>
        <p:nvPicPr>
          <p:cNvPr id="1026" name="Picture 2" descr="Vector de iconos de personas. Icono: vector de stock (libre de regalías)  1707822124 | Shutterstock">
            <a:extLst>
              <a:ext uri="{FF2B5EF4-FFF2-40B4-BE49-F238E27FC236}">
                <a16:creationId xmlns:a16="http://schemas.microsoft.com/office/drawing/2014/main" id="{FEEED1DF-8648-4950-89EB-7A9954C08F6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27533FF8-4632-48D4-ADB0-357699504C4D}"/>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5024811" y="684449"/>
            <a:ext cx="0" cy="292367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3608125"/>
            <a:ext cx="12370377" cy="0"/>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9483B254-E4F6-40A3-9B23-E4A24DF0AC0D}"/>
              </a:ext>
            </a:extLst>
          </p:cNvPr>
          <p:cNvSpPr txBox="1"/>
          <p:nvPr/>
        </p:nvSpPr>
        <p:spPr>
          <a:xfrm>
            <a:off x="817038" y="3663238"/>
            <a:ext cx="298162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solidFill>
                <a:latin typeface="Abadi" panose="020B0604020104020204" pitchFamily="34" charset="0"/>
                <a:ea typeface="+mn-ea"/>
                <a:cs typeface="+mn-cs"/>
              </a:defRPr>
            </a:pPr>
            <a:r>
              <a:rPr kumimoji="0" lang="es-MX" sz="1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NEW CREATIVES</a:t>
            </a:r>
          </a:p>
        </p:txBody>
      </p:sp>
      <p:sp>
        <p:nvSpPr>
          <p:cNvPr id="33" name="TextBox 32">
            <a:extLst>
              <a:ext uri="{FF2B5EF4-FFF2-40B4-BE49-F238E27FC236}">
                <a16:creationId xmlns:a16="http://schemas.microsoft.com/office/drawing/2014/main" id="{D9D43246-8B24-4048-847D-87FACD838830}"/>
              </a:ext>
            </a:extLst>
          </p:cNvPr>
          <p:cNvSpPr txBox="1"/>
          <p:nvPr/>
        </p:nvSpPr>
        <p:spPr>
          <a:xfrm>
            <a:off x="5441913" y="3663237"/>
            <a:ext cx="298162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solidFill>
                <a:latin typeface="Abadi" panose="020B0604020104020204" pitchFamily="34" charset="0"/>
                <a:ea typeface="+mn-ea"/>
                <a:cs typeface="+mn-cs"/>
              </a:defRPr>
            </a:pPr>
            <a:r>
              <a:rPr kumimoji="0" lang="es-MX" sz="1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TOP CREATIVES</a:t>
            </a:r>
          </a:p>
        </p:txBody>
      </p:sp>
      <p:cxnSp>
        <p:nvCxnSpPr>
          <p:cNvPr id="59" name="Straight Connector 58">
            <a:extLst>
              <a:ext uri="{FF2B5EF4-FFF2-40B4-BE49-F238E27FC236}">
                <a16:creationId xmlns:a16="http://schemas.microsoft.com/office/drawing/2014/main" id="{B61D8F93-DC41-4187-9DDC-CAF216947808}"/>
              </a:ext>
            </a:extLst>
          </p:cNvPr>
          <p:cNvCxnSpPr>
            <a:cxnSpLocks/>
          </p:cNvCxnSpPr>
          <p:nvPr/>
        </p:nvCxnSpPr>
        <p:spPr>
          <a:xfrm>
            <a:off x="4553687"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F7B3C51B-B8A4-4BA3-B6F8-D38845A5B52C}"/>
              </a:ext>
            </a:extLst>
          </p:cNvPr>
          <p:cNvCxnSpPr>
            <a:cxnSpLocks/>
          </p:cNvCxnSpPr>
          <p:nvPr/>
        </p:nvCxnSpPr>
        <p:spPr>
          <a:xfrm>
            <a:off x="9315795"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61" name="TextBox 60">
            <a:extLst>
              <a:ext uri="{FF2B5EF4-FFF2-40B4-BE49-F238E27FC236}">
                <a16:creationId xmlns:a16="http://schemas.microsoft.com/office/drawing/2014/main" id="{C125F62A-9C20-4B7B-9329-07AF495224FD}"/>
              </a:ext>
            </a:extLst>
          </p:cNvPr>
          <p:cNvSpPr txBox="1"/>
          <p:nvPr/>
        </p:nvSpPr>
        <p:spPr>
          <a:xfrm>
            <a:off x="9295409" y="3579207"/>
            <a:ext cx="2878301" cy="3016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95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Aprendizajes: </a:t>
            </a:r>
          </a:p>
          <a:p>
            <a:pPr algn="l"/>
            <a:r>
              <a:rPr lang="es-HN" sz="950" dirty="0">
                <a:solidFill>
                  <a:srgbClr val="0D0D0D"/>
                </a:solidFill>
                <a:latin typeface="Söhne"/>
              </a:rPr>
              <a:t>En el acumulado de los dos primeros meses del año </a:t>
            </a:r>
            <a:r>
              <a:rPr lang="es-HN" sz="950" b="0" i="0" dirty="0">
                <a:solidFill>
                  <a:srgbClr val="0D0D0D"/>
                </a:solidFill>
                <a:effectLst/>
                <a:latin typeface="Söhne"/>
              </a:rPr>
              <a:t> </a:t>
            </a:r>
            <a:r>
              <a:rPr lang="es-HN" sz="950" dirty="0">
                <a:solidFill>
                  <a:srgbClr val="0D0D0D"/>
                </a:solidFill>
                <a:latin typeface="Söhne"/>
              </a:rPr>
              <a:t>X-Ray-Dol </a:t>
            </a:r>
            <a:r>
              <a:rPr lang="es-HN" sz="950" b="0" i="0" dirty="0">
                <a:solidFill>
                  <a:srgbClr val="0D0D0D"/>
                </a:solidFill>
                <a:effectLst/>
                <a:latin typeface="Söhne"/>
              </a:rPr>
              <a:t> lidera  SOI con el lanzamiento de su nuevo creativo “Experto en dolor articular”, con una estrategia de publicidad  concentrada en TV y principalmente en los canales de Televicentro y utilizando spots de 15”</a:t>
            </a:r>
          </a:p>
          <a:p>
            <a:pPr algn="l"/>
            <a:r>
              <a:rPr lang="es-HN" sz="950" b="0" i="0" dirty="0">
                <a:solidFill>
                  <a:srgbClr val="0D0D0D"/>
                </a:solidFill>
                <a:effectLst/>
                <a:latin typeface="Söhne"/>
              </a:rPr>
              <a:t>En segundo lugar se encuentra Aliviol Migraña y en la tercera posición Dolo Neurobión comenzando con fuerte presencia en el mes de febrero.La categoría de analgésicos muestra una alta concentración en el medio televisivo, representando el 70% del mix total, siendo los canales de TVC los más utilizados, con un 48% de la inversión. Por lo tanto, se sugiere dirigir la inversión televisiva en los canales de TVC principalmente  hacia la marca Aleve, a fin de contrarrestar los principales competidores de esta categoría en particular. Acetamifen  Dorival y Aleve presentan el mayor COE de la categoria con un puntaje arriba de 3.</a:t>
            </a:r>
          </a:p>
        </p:txBody>
      </p:sp>
      <p:cxnSp>
        <p:nvCxnSpPr>
          <p:cNvPr id="64" name="Straight Connector 63">
            <a:extLst>
              <a:ext uri="{FF2B5EF4-FFF2-40B4-BE49-F238E27FC236}">
                <a16:creationId xmlns:a16="http://schemas.microsoft.com/office/drawing/2014/main" id="{91AB5A22-D25F-4A53-8305-C43193081AA7}"/>
              </a:ext>
            </a:extLst>
          </p:cNvPr>
          <p:cNvCxnSpPr>
            <a:cxnSpLocks/>
          </p:cNvCxnSpPr>
          <p:nvPr/>
        </p:nvCxnSpPr>
        <p:spPr>
          <a:xfrm>
            <a:off x="8719463" y="-194425"/>
            <a:ext cx="0" cy="3809329"/>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67" name="TextBox 48">
            <a:extLst>
              <a:ext uri="{FF2B5EF4-FFF2-40B4-BE49-F238E27FC236}">
                <a16:creationId xmlns:a16="http://schemas.microsoft.com/office/drawing/2014/main" id="{C8F82129-9C0B-0E47-B64A-A05ED6F4985D}"/>
              </a:ext>
            </a:extLst>
          </p:cNvPr>
          <p:cNvSpPr txBox="1"/>
          <p:nvPr/>
        </p:nvSpPr>
        <p:spPr>
          <a:xfrm>
            <a:off x="4786309" y="6553680"/>
            <a:ext cx="213365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900" b="1" dirty="0">
                <a:solidFill>
                  <a:prstClr val="black"/>
                </a:solidFill>
                <a:latin typeface="Abadi" panose="020B0604020104020204" pitchFamily="34" charset="0"/>
              </a:rPr>
              <a:t>Vitaflenaco</a:t>
            </a:r>
            <a:r>
              <a:rPr kumimoji="0" lang="es-MX"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 ”</a:t>
            </a:r>
            <a:r>
              <a:rPr lang="es-MX" sz="900" dirty="0">
                <a:solidFill>
                  <a:prstClr val="black"/>
                </a:solidFill>
                <a:latin typeface="Abadi" panose="020B0604020104020204" pitchFamily="34" charset="0"/>
              </a:rPr>
              <a:t>Profesor + Gel en tubito” </a:t>
            </a:r>
            <a:endParaRPr kumimoji="0" lang="es-MX"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graphicFrame>
        <p:nvGraphicFramePr>
          <p:cNvPr id="8" name="Tabla 7">
            <a:extLst>
              <a:ext uri="{FF2B5EF4-FFF2-40B4-BE49-F238E27FC236}">
                <a16:creationId xmlns:a16="http://schemas.microsoft.com/office/drawing/2014/main" id="{F10D8733-21AC-2545-A7E9-68F5F9077BD7}"/>
              </a:ext>
            </a:extLst>
          </p:cNvPr>
          <p:cNvGraphicFramePr>
            <a:graphicFrameLocks noGrp="1"/>
          </p:cNvGraphicFramePr>
          <p:nvPr>
            <p:extLst>
              <p:ext uri="{D42A27DB-BD31-4B8C-83A1-F6EECF244321}">
                <p14:modId xmlns:p14="http://schemas.microsoft.com/office/powerpoint/2010/main" val="4249576080"/>
              </p:ext>
            </p:extLst>
          </p:nvPr>
        </p:nvGraphicFramePr>
        <p:xfrm>
          <a:off x="4247999" y="896512"/>
          <a:ext cx="740543" cy="2361240"/>
        </p:xfrm>
        <a:graphic>
          <a:graphicData uri="http://schemas.openxmlformats.org/drawingml/2006/table">
            <a:tbl>
              <a:tblPr/>
              <a:tblGrid>
                <a:gridCol w="431838">
                  <a:extLst>
                    <a:ext uri="{9D8B030D-6E8A-4147-A177-3AD203B41FA5}">
                      <a16:colId xmlns:a16="http://schemas.microsoft.com/office/drawing/2014/main" val="33666726"/>
                    </a:ext>
                  </a:extLst>
                </a:gridCol>
                <a:gridCol w="308705">
                  <a:extLst>
                    <a:ext uri="{9D8B030D-6E8A-4147-A177-3AD203B41FA5}">
                      <a16:colId xmlns:a16="http://schemas.microsoft.com/office/drawing/2014/main" val="70315186"/>
                    </a:ext>
                  </a:extLst>
                </a:gridCol>
              </a:tblGrid>
              <a:tr h="236124">
                <a:tc>
                  <a:txBody>
                    <a:bodyPr/>
                    <a:lstStyle/>
                    <a:p>
                      <a:pPr algn="ctr"/>
                      <a:r>
                        <a:rPr lang="es-HN" sz="1000" b="1" dirty="0">
                          <a:effectLst/>
                          <a:latin typeface="Abadi MT Condensed Light" panose="020B0306030101010103" pitchFamily="34" charset="77"/>
                        </a:rPr>
                        <a:t>GRP's</a:t>
                      </a:r>
                      <a:endParaRPr lang="es-HN" sz="1000" dirty="0">
                        <a:effectLst/>
                        <a:latin typeface="Abadi MT Condensed Light" panose="020B0306030101010103" pitchFamily="34" charset="77"/>
                      </a:endParaRP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solidFill>
                      <a:schemeClr val="accent4">
                        <a:lumMod val="60000"/>
                        <a:lumOff val="40000"/>
                      </a:schemeClr>
                    </a:solidFill>
                  </a:tcPr>
                </a:tc>
                <a:tc>
                  <a:txBody>
                    <a:bodyPr/>
                    <a:lstStyle/>
                    <a:p>
                      <a:pPr algn="ctr"/>
                      <a:r>
                        <a:rPr lang="es-HN" sz="1000" b="1" dirty="0">
                          <a:effectLst/>
                          <a:latin typeface="Abadi MT Condensed Light" panose="020B0306030101010103" pitchFamily="34" charset="77"/>
                        </a:rPr>
                        <a:t>SOV</a:t>
                      </a:r>
                      <a:endParaRPr lang="es-HN" sz="1000" dirty="0">
                        <a:effectLst/>
                        <a:latin typeface="Abadi MT Condensed Light" panose="020B0306030101010103" pitchFamily="34" charset="77"/>
                      </a:endParaRP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03862451"/>
                  </a:ext>
                </a:extLst>
              </a:tr>
              <a:tr h="236124">
                <a:tc>
                  <a:txBody>
                    <a:bodyPr/>
                    <a:lstStyle/>
                    <a:p>
                      <a:pPr algn="ctr"/>
                      <a:r>
                        <a:rPr lang="es-HN" sz="1000" dirty="0">
                          <a:effectLst/>
                          <a:latin typeface="Abadi MT Condensed Light" panose="020B0306030101010103" pitchFamily="34" charset="77"/>
                        </a:rPr>
                        <a:t>3,213</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tc>
                  <a:txBody>
                    <a:bodyPr/>
                    <a:lstStyle/>
                    <a:p>
                      <a:pPr algn="ctr"/>
                      <a:r>
                        <a:rPr lang="es-HN" sz="1000" dirty="0">
                          <a:effectLst/>
                          <a:latin typeface="Abadi MT Condensed Light" panose="020B0306030101010103" pitchFamily="34" charset="77"/>
                        </a:rPr>
                        <a:t>21%</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2054081248"/>
                  </a:ext>
                </a:extLst>
              </a:tr>
              <a:tr h="236124">
                <a:tc>
                  <a:txBody>
                    <a:bodyPr/>
                    <a:lstStyle/>
                    <a:p>
                      <a:pPr algn="ctr"/>
                      <a:r>
                        <a:rPr lang="es-HN" sz="1000" dirty="0">
                          <a:effectLst/>
                          <a:latin typeface="Abadi MT Condensed Light" panose="020B0306030101010103" pitchFamily="34" charset="77"/>
                        </a:rPr>
                        <a:t>2,246</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tc>
                  <a:txBody>
                    <a:bodyPr/>
                    <a:lstStyle/>
                    <a:p>
                      <a:pPr algn="ctr"/>
                      <a:r>
                        <a:rPr lang="es-HN" sz="1000" dirty="0">
                          <a:effectLst/>
                          <a:latin typeface="Abadi MT Condensed Light" panose="020B0306030101010103" pitchFamily="34" charset="77"/>
                        </a:rPr>
                        <a:t>15%</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4024377266"/>
                  </a:ext>
                </a:extLst>
              </a:tr>
              <a:tr h="236124">
                <a:tc>
                  <a:txBody>
                    <a:bodyPr/>
                    <a:lstStyle/>
                    <a:p>
                      <a:pPr algn="ctr"/>
                      <a:r>
                        <a:rPr lang="es-HN" sz="1000" dirty="0">
                          <a:effectLst/>
                          <a:latin typeface="Abadi MT Condensed Light" panose="020B0306030101010103" pitchFamily="34" charset="77"/>
                        </a:rPr>
                        <a:t>1,741</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tc>
                  <a:txBody>
                    <a:bodyPr/>
                    <a:lstStyle/>
                    <a:p>
                      <a:pPr algn="ctr"/>
                      <a:r>
                        <a:rPr lang="es-HN" sz="1000" dirty="0">
                          <a:effectLst/>
                          <a:latin typeface="Abadi MT Condensed Light" panose="020B0306030101010103" pitchFamily="34" charset="77"/>
                        </a:rPr>
                        <a:t>12%</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1465546556"/>
                  </a:ext>
                </a:extLst>
              </a:tr>
              <a:tr h="236124">
                <a:tc>
                  <a:txBody>
                    <a:bodyPr/>
                    <a:lstStyle/>
                    <a:p>
                      <a:pPr algn="ctr"/>
                      <a:r>
                        <a:rPr lang="es-HN" sz="1000" dirty="0">
                          <a:effectLst/>
                          <a:latin typeface="Abadi MT Condensed Light" panose="020B0306030101010103" pitchFamily="34" charset="77"/>
                        </a:rPr>
                        <a:t>1,405</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tc>
                  <a:txBody>
                    <a:bodyPr/>
                    <a:lstStyle/>
                    <a:p>
                      <a:pPr algn="ctr"/>
                      <a:r>
                        <a:rPr lang="es-HN" sz="1000" dirty="0">
                          <a:effectLst/>
                          <a:latin typeface="Abadi MT Condensed Light" panose="020B0306030101010103" pitchFamily="34" charset="77"/>
                        </a:rPr>
                        <a:t>9%</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3230486311"/>
                  </a:ext>
                </a:extLst>
              </a:tr>
              <a:tr h="236124">
                <a:tc>
                  <a:txBody>
                    <a:bodyPr/>
                    <a:lstStyle/>
                    <a:p>
                      <a:pPr algn="ctr"/>
                      <a:r>
                        <a:rPr lang="es-HN" sz="1000" dirty="0">
                          <a:effectLst/>
                          <a:latin typeface="Abadi MT Condensed Light" panose="020B0306030101010103" pitchFamily="34" charset="77"/>
                        </a:rPr>
                        <a:t>1,117</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tc>
                  <a:txBody>
                    <a:bodyPr/>
                    <a:lstStyle/>
                    <a:p>
                      <a:pPr algn="ctr"/>
                      <a:r>
                        <a:rPr lang="es-HN" sz="1000" dirty="0">
                          <a:effectLst/>
                          <a:latin typeface="Abadi MT Condensed Light" panose="020B0306030101010103" pitchFamily="34" charset="77"/>
                        </a:rPr>
                        <a:t>7%</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1268682680"/>
                  </a:ext>
                </a:extLst>
              </a:tr>
              <a:tr h="236124">
                <a:tc>
                  <a:txBody>
                    <a:bodyPr/>
                    <a:lstStyle/>
                    <a:p>
                      <a:pPr algn="ctr"/>
                      <a:r>
                        <a:rPr lang="es-HN" sz="1000" dirty="0">
                          <a:effectLst/>
                          <a:latin typeface="Abadi MT Condensed Light" panose="020B0306030101010103" pitchFamily="34" charset="77"/>
                        </a:rPr>
                        <a:t>917</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tc>
                  <a:txBody>
                    <a:bodyPr/>
                    <a:lstStyle/>
                    <a:p>
                      <a:pPr algn="ctr"/>
                      <a:r>
                        <a:rPr lang="es-HN" sz="1000" dirty="0">
                          <a:effectLst/>
                          <a:latin typeface="Abadi MT Condensed Light" panose="020B0306030101010103" pitchFamily="34" charset="77"/>
                        </a:rPr>
                        <a:t>7%</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933089393"/>
                  </a:ext>
                </a:extLst>
              </a:tr>
              <a:tr h="236124">
                <a:tc>
                  <a:txBody>
                    <a:bodyPr/>
                    <a:lstStyle/>
                    <a:p>
                      <a:pPr algn="ctr"/>
                      <a:r>
                        <a:rPr lang="es-HN" sz="1000" dirty="0">
                          <a:effectLst/>
                          <a:latin typeface="Abadi MT Condensed Light" panose="020B0306030101010103" pitchFamily="34" charset="77"/>
                        </a:rPr>
                        <a:t>794</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tc>
                  <a:txBody>
                    <a:bodyPr/>
                    <a:lstStyle/>
                    <a:p>
                      <a:pPr algn="ctr"/>
                      <a:r>
                        <a:rPr lang="es-HN" sz="1000" dirty="0">
                          <a:effectLst/>
                          <a:latin typeface="Abadi MT Condensed Light" panose="020B0306030101010103" pitchFamily="34" charset="77"/>
                        </a:rPr>
                        <a:t>6%</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950959676"/>
                  </a:ext>
                </a:extLst>
              </a:tr>
              <a:tr h="236124">
                <a:tc>
                  <a:txBody>
                    <a:bodyPr/>
                    <a:lstStyle/>
                    <a:p>
                      <a:pPr algn="ctr"/>
                      <a:r>
                        <a:rPr lang="es-HN" sz="1000" dirty="0">
                          <a:effectLst/>
                          <a:latin typeface="Abadi MT Condensed Light" panose="020B0306030101010103" pitchFamily="34" charset="77"/>
                        </a:rPr>
                        <a:t>598</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tc>
                  <a:txBody>
                    <a:bodyPr/>
                    <a:lstStyle/>
                    <a:p>
                      <a:pPr algn="ctr"/>
                      <a:r>
                        <a:rPr lang="es-HN" sz="1000" dirty="0">
                          <a:effectLst/>
                          <a:latin typeface="Abadi MT Condensed Light" panose="020B0306030101010103" pitchFamily="34" charset="77"/>
                        </a:rPr>
                        <a:t>4%</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3860506506"/>
                  </a:ext>
                </a:extLst>
              </a:tr>
              <a:tr h="236124">
                <a:tc>
                  <a:txBody>
                    <a:bodyPr/>
                    <a:lstStyle/>
                    <a:p>
                      <a:pPr algn="ctr"/>
                      <a:r>
                        <a:rPr lang="es-HN" sz="1000" dirty="0">
                          <a:effectLst/>
                          <a:latin typeface="Abadi MT Condensed Light" panose="020B0306030101010103" pitchFamily="34" charset="77"/>
                        </a:rPr>
                        <a:t>598</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tc>
                  <a:txBody>
                    <a:bodyPr/>
                    <a:lstStyle/>
                    <a:p>
                      <a:pPr algn="ctr"/>
                      <a:r>
                        <a:rPr lang="es-HN" sz="1000" dirty="0">
                          <a:effectLst/>
                          <a:latin typeface="Abadi MT Condensed Light" panose="020B0306030101010103" pitchFamily="34" charset="77"/>
                        </a:rPr>
                        <a:t>4%</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2891238107"/>
                  </a:ext>
                </a:extLst>
              </a:tr>
            </a:tbl>
          </a:graphicData>
        </a:graphic>
      </p:graphicFrame>
      <p:graphicFrame>
        <p:nvGraphicFramePr>
          <p:cNvPr id="13" name="Tabla 18">
            <a:extLst>
              <a:ext uri="{FF2B5EF4-FFF2-40B4-BE49-F238E27FC236}">
                <a16:creationId xmlns:a16="http://schemas.microsoft.com/office/drawing/2014/main" id="{22B03456-8DC4-BC4C-BE63-F4D13697A029}"/>
              </a:ext>
            </a:extLst>
          </p:cNvPr>
          <p:cNvGraphicFramePr>
            <a:graphicFrameLocks noGrp="1"/>
          </p:cNvGraphicFramePr>
          <p:nvPr>
            <p:extLst>
              <p:ext uri="{D42A27DB-BD31-4B8C-83A1-F6EECF244321}">
                <p14:modId xmlns:p14="http://schemas.microsoft.com/office/powerpoint/2010/main" val="1546140956"/>
              </p:ext>
            </p:extLst>
          </p:nvPr>
        </p:nvGraphicFramePr>
        <p:xfrm>
          <a:off x="5173631" y="3381530"/>
          <a:ext cx="3249905" cy="213360"/>
        </p:xfrm>
        <a:graphic>
          <a:graphicData uri="http://schemas.openxmlformats.org/drawingml/2006/table">
            <a:tbl>
              <a:tblPr firstRow="1" bandRow="1">
                <a:tableStyleId>{2D5ABB26-0587-4C30-8999-92F81FD0307C}</a:tableStyleId>
              </a:tblPr>
              <a:tblGrid>
                <a:gridCol w="649981">
                  <a:extLst>
                    <a:ext uri="{9D8B030D-6E8A-4147-A177-3AD203B41FA5}">
                      <a16:colId xmlns:a16="http://schemas.microsoft.com/office/drawing/2014/main" val="1798882282"/>
                    </a:ext>
                  </a:extLst>
                </a:gridCol>
                <a:gridCol w="649981">
                  <a:extLst>
                    <a:ext uri="{9D8B030D-6E8A-4147-A177-3AD203B41FA5}">
                      <a16:colId xmlns:a16="http://schemas.microsoft.com/office/drawing/2014/main" val="279081169"/>
                    </a:ext>
                  </a:extLst>
                </a:gridCol>
                <a:gridCol w="649981">
                  <a:extLst>
                    <a:ext uri="{9D8B030D-6E8A-4147-A177-3AD203B41FA5}">
                      <a16:colId xmlns:a16="http://schemas.microsoft.com/office/drawing/2014/main" val="1575754017"/>
                    </a:ext>
                  </a:extLst>
                </a:gridCol>
                <a:gridCol w="635086">
                  <a:extLst>
                    <a:ext uri="{9D8B030D-6E8A-4147-A177-3AD203B41FA5}">
                      <a16:colId xmlns:a16="http://schemas.microsoft.com/office/drawing/2014/main" val="3890254610"/>
                    </a:ext>
                  </a:extLst>
                </a:gridCol>
                <a:gridCol w="664876">
                  <a:extLst>
                    <a:ext uri="{9D8B030D-6E8A-4147-A177-3AD203B41FA5}">
                      <a16:colId xmlns:a16="http://schemas.microsoft.com/office/drawing/2014/main" val="432043137"/>
                    </a:ext>
                  </a:extLst>
                </a:gridCol>
              </a:tblGrid>
              <a:tr h="157818">
                <a:tc>
                  <a:txBody>
                    <a:bodyPr/>
                    <a:lstStyle/>
                    <a:p>
                      <a:pPr algn="ctr"/>
                      <a:r>
                        <a:rPr lang="es-HN" sz="800" dirty="0">
                          <a:latin typeface="Abadi MT Condensed Light" panose="020B0306030101010103" pitchFamily="34" charset="77"/>
                        </a:rPr>
                        <a:t>30%</a:t>
                      </a:r>
                    </a:p>
                  </a:txBody>
                  <a:tcPr/>
                </a:tc>
                <a:tc>
                  <a:txBody>
                    <a:bodyPr/>
                    <a:lstStyle/>
                    <a:p>
                      <a:pPr algn="ctr"/>
                      <a:r>
                        <a:rPr lang="es-HN" sz="800" dirty="0">
                          <a:latin typeface="Abadi MT Condensed Light" panose="020B0306030101010103" pitchFamily="34" charset="77"/>
                        </a:rPr>
                        <a:t>11%</a:t>
                      </a:r>
                    </a:p>
                  </a:txBody>
                  <a:tcPr/>
                </a:tc>
                <a:tc>
                  <a:txBody>
                    <a:bodyPr/>
                    <a:lstStyle/>
                    <a:p>
                      <a:pPr algn="ctr"/>
                      <a:r>
                        <a:rPr lang="es-HN" sz="800" dirty="0">
                          <a:latin typeface="Abadi MT Condensed Light" panose="020B0306030101010103" pitchFamily="34" charset="77"/>
                        </a:rPr>
                        <a:t>23%</a:t>
                      </a:r>
                    </a:p>
                  </a:txBody>
                  <a:tcPr/>
                </a:tc>
                <a:tc>
                  <a:txBody>
                    <a:bodyPr/>
                    <a:lstStyle/>
                    <a:p>
                      <a:pPr algn="ctr"/>
                      <a:r>
                        <a:rPr lang="es-HN" sz="800" dirty="0">
                          <a:latin typeface="Abadi MT Condensed Light" panose="020B0306030101010103" pitchFamily="34" charset="77"/>
                        </a:rPr>
                        <a:t>26%</a:t>
                      </a:r>
                    </a:p>
                  </a:txBody>
                  <a:tcPr/>
                </a:tc>
                <a:tc>
                  <a:txBody>
                    <a:bodyPr/>
                    <a:lstStyle/>
                    <a:p>
                      <a:pPr algn="ctr"/>
                      <a:r>
                        <a:rPr lang="es-HN" sz="800" dirty="0">
                          <a:latin typeface="Abadi MT Condensed Light" panose="020B0306030101010103" pitchFamily="34" charset="77"/>
                        </a:rPr>
                        <a:t>13%</a:t>
                      </a:r>
                    </a:p>
                  </a:txBody>
                  <a:tcPr/>
                </a:tc>
                <a:extLst>
                  <a:ext uri="{0D108BD9-81ED-4DB2-BD59-A6C34878D82A}">
                    <a16:rowId xmlns:a16="http://schemas.microsoft.com/office/drawing/2014/main" val="749463211"/>
                  </a:ext>
                </a:extLst>
              </a:tr>
            </a:tbl>
          </a:graphicData>
        </a:graphic>
      </p:graphicFrame>
      <p:graphicFrame>
        <p:nvGraphicFramePr>
          <p:cNvPr id="68" name="Tabla 18">
            <a:extLst>
              <a:ext uri="{FF2B5EF4-FFF2-40B4-BE49-F238E27FC236}">
                <a16:creationId xmlns:a16="http://schemas.microsoft.com/office/drawing/2014/main" id="{C5B53EC8-7DBC-F040-ABCE-F31F4CCF4A6C}"/>
              </a:ext>
            </a:extLst>
          </p:cNvPr>
          <p:cNvGraphicFramePr>
            <a:graphicFrameLocks noGrp="1"/>
          </p:cNvGraphicFramePr>
          <p:nvPr>
            <p:extLst>
              <p:ext uri="{D42A27DB-BD31-4B8C-83A1-F6EECF244321}">
                <p14:modId xmlns:p14="http://schemas.microsoft.com/office/powerpoint/2010/main" val="3803919162"/>
              </p:ext>
            </p:extLst>
          </p:nvPr>
        </p:nvGraphicFramePr>
        <p:xfrm>
          <a:off x="9315795" y="3390161"/>
          <a:ext cx="2039710" cy="213360"/>
        </p:xfrm>
        <a:graphic>
          <a:graphicData uri="http://schemas.openxmlformats.org/drawingml/2006/table">
            <a:tbl>
              <a:tblPr firstRow="1" bandRow="1">
                <a:tableStyleId>{2D5ABB26-0587-4C30-8999-92F81FD0307C}</a:tableStyleId>
              </a:tblPr>
              <a:tblGrid>
                <a:gridCol w="409821">
                  <a:extLst>
                    <a:ext uri="{9D8B030D-6E8A-4147-A177-3AD203B41FA5}">
                      <a16:colId xmlns:a16="http://schemas.microsoft.com/office/drawing/2014/main" val="2441915327"/>
                    </a:ext>
                  </a:extLst>
                </a:gridCol>
                <a:gridCol w="409821">
                  <a:extLst>
                    <a:ext uri="{9D8B030D-6E8A-4147-A177-3AD203B41FA5}">
                      <a16:colId xmlns:a16="http://schemas.microsoft.com/office/drawing/2014/main" val="1798882282"/>
                    </a:ext>
                  </a:extLst>
                </a:gridCol>
                <a:gridCol w="409821">
                  <a:extLst>
                    <a:ext uri="{9D8B030D-6E8A-4147-A177-3AD203B41FA5}">
                      <a16:colId xmlns:a16="http://schemas.microsoft.com/office/drawing/2014/main" val="4122345785"/>
                    </a:ext>
                  </a:extLst>
                </a:gridCol>
                <a:gridCol w="409821">
                  <a:extLst>
                    <a:ext uri="{9D8B030D-6E8A-4147-A177-3AD203B41FA5}">
                      <a16:colId xmlns:a16="http://schemas.microsoft.com/office/drawing/2014/main" val="1575754017"/>
                    </a:ext>
                  </a:extLst>
                </a:gridCol>
                <a:gridCol w="400426">
                  <a:extLst>
                    <a:ext uri="{9D8B030D-6E8A-4147-A177-3AD203B41FA5}">
                      <a16:colId xmlns:a16="http://schemas.microsoft.com/office/drawing/2014/main" val="3890254610"/>
                    </a:ext>
                  </a:extLst>
                </a:gridCol>
              </a:tblGrid>
              <a:tr h="157818">
                <a:tc>
                  <a:txBody>
                    <a:bodyPr/>
                    <a:lstStyle/>
                    <a:p>
                      <a:pPr algn="ctr"/>
                      <a:r>
                        <a:rPr lang="es-HN" sz="800" dirty="0">
                          <a:latin typeface="Abadi MT Condensed Light" panose="020B0306030101010103" pitchFamily="34" charset="77"/>
                        </a:rPr>
                        <a:t>14%</a:t>
                      </a:r>
                    </a:p>
                  </a:txBody>
                  <a:tcPr/>
                </a:tc>
                <a:tc>
                  <a:txBody>
                    <a:bodyPr/>
                    <a:lstStyle/>
                    <a:p>
                      <a:pPr algn="ctr"/>
                      <a:r>
                        <a:rPr lang="es-HN" sz="800" dirty="0">
                          <a:latin typeface="Abadi MT Condensed Light" panose="020B0306030101010103" pitchFamily="34" charset="77"/>
                        </a:rPr>
                        <a:t>7%</a:t>
                      </a:r>
                    </a:p>
                  </a:txBody>
                  <a:tcPr/>
                </a:tc>
                <a:tc>
                  <a:txBody>
                    <a:bodyPr/>
                    <a:lstStyle/>
                    <a:p>
                      <a:pPr algn="ctr"/>
                      <a:r>
                        <a:rPr lang="es-HN" sz="800" dirty="0">
                          <a:latin typeface="Abadi MT Condensed Light" panose="020B0306030101010103" pitchFamily="34" charset="77"/>
                        </a:rPr>
                        <a:t>8%</a:t>
                      </a:r>
                    </a:p>
                  </a:txBody>
                  <a:tcPr/>
                </a:tc>
                <a:tc>
                  <a:txBody>
                    <a:bodyPr/>
                    <a:lstStyle/>
                    <a:p>
                      <a:pPr algn="ctr"/>
                      <a:r>
                        <a:rPr lang="es-HN" sz="800" dirty="0">
                          <a:latin typeface="Abadi MT Condensed Light" panose="020B0306030101010103" pitchFamily="34" charset="77"/>
                        </a:rPr>
                        <a:t>32%</a:t>
                      </a:r>
                    </a:p>
                  </a:txBody>
                  <a:tcPr/>
                </a:tc>
                <a:tc>
                  <a:txBody>
                    <a:bodyPr/>
                    <a:lstStyle/>
                    <a:p>
                      <a:pPr algn="ctr"/>
                      <a:r>
                        <a:rPr lang="es-HN" sz="800" dirty="0">
                          <a:latin typeface="Abadi MT Condensed Light" panose="020B0306030101010103" pitchFamily="34" charset="77"/>
                        </a:rPr>
                        <a:t>39%</a:t>
                      </a:r>
                    </a:p>
                  </a:txBody>
                  <a:tcPr/>
                </a:tc>
                <a:extLst>
                  <a:ext uri="{0D108BD9-81ED-4DB2-BD59-A6C34878D82A}">
                    <a16:rowId xmlns:a16="http://schemas.microsoft.com/office/drawing/2014/main" val="749463211"/>
                  </a:ext>
                </a:extLst>
              </a:tr>
            </a:tbl>
          </a:graphicData>
        </a:graphic>
      </p:graphicFrame>
      <p:graphicFrame>
        <p:nvGraphicFramePr>
          <p:cNvPr id="19" name="Tabla 19">
            <a:extLst>
              <a:ext uri="{FF2B5EF4-FFF2-40B4-BE49-F238E27FC236}">
                <a16:creationId xmlns:a16="http://schemas.microsoft.com/office/drawing/2014/main" id="{560CF2AC-EAC8-2943-99E0-B971CE6F442E}"/>
              </a:ext>
            </a:extLst>
          </p:cNvPr>
          <p:cNvGraphicFramePr>
            <a:graphicFrameLocks noGrp="1"/>
          </p:cNvGraphicFramePr>
          <p:nvPr>
            <p:extLst>
              <p:ext uri="{D42A27DB-BD31-4B8C-83A1-F6EECF244321}">
                <p14:modId xmlns:p14="http://schemas.microsoft.com/office/powerpoint/2010/main" val="2415403733"/>
              </p:ext>
            </p:extLst>
          </p:nvPr>
        </p:nvGraphicFramePr>
        <p:xfrm>
          <a:off x="1166029" y="3432598"/>
          <a:ext cx="2306510" cy="228600"/>
        </p:xfrm>
        <a:graphic>
          <a:graphicData uri="http://schemas.openxmlformats.org/drawingml/2006/table">
            <a:tbl>
              <a:tblPr firstRow="1" bandRow="1">
                <a:tableStyleId>{5C22544A-7EE6-4342-B048-85BDC9FD1C3A}</a:tableStyleId>
              </a:tblPr>
              <a:tblGrid>
                <a:gridCol w="461302">
                  <a:extLst>
                    <a:ext uri="{9D8B030D-6E8A-4147-A177-3AD203B41FA5}">
                      <a16:colId xmlns:a16="http://schemas.microsoft.com/office/drawing/2014/main" val="2410469385"/>
                    </a:ext>
                  </a:extLst>
                </a:gridCol>
                <a:gridCol w="461302">
                  <a:extLst>
                    <a:ext uri="{9D8B030D-6E8A-4147-A177-3AD203B41FA5}">
                      <a16:colId xmlns:a16="http://schemas.microsoft.com/office/drawing/2014/main" val="3532760967"/>
                    </a:ext>
                  </a:extLst>
                </a:gridCol>
                <a:gridCol w="461302">
                  <a:extLst>
                    <a:ext uri="{9D8B030D-6E8A-4147-A177-3AD203B41FA5}">
                      <a16:colId xmlns:a16="http://schemas.microsoft.com/office/drawing/2014/main" val="2179396761"/>
                    </a:ext>
                  </a:extLst>
                </a:gridCol>
                <a:gridCol w="461302">
                  <a:extLst>
                    <a:ext uri="{9D8B030D-6E8A-4147-A177-3AD203B41FA5}">
                      <a16:colId xmlns:a16="http://schemas.microsoft.com/office/drawing/2014/main" val="1687979853"/>
                    </a:ext>
                  </a:extLst>
                </a:gridCol>
                <a:gridCol w="461302">
                  <a:extLst>
                    <a:ext uri="{9D8B030D-6E8A-4147-A177-3AD203B41FA5}">
                      <a16:colId xmlns:a16="http://schemas.microsoft.com/office/drawing/2014/main" val="2776458746"/>
                    </a:ext>
                  </a:extLst>
                </a:gridCol>
              </a:tblGrid>
              <a:tr h="172797">
                <a:tc>
                  <a:txBody>
                    <a:bodyPr/>
                    <a:lstStyle/>
                    <a:p>
                      <a:pPr algn="ctr"/>
                      <a:r>
                        <a:rPr lang="es-HN" sz="900" b="0" i="0" dirty="0">
                          <a:solidFill>
                            <a:schemeClr val="tx1"/>
                          </a:solidFill>
                          <a:latin typeface="Abadi MT Condensed Light" panose="020B0306030101010103" pitchFamily="34" charset="77"/>
                        </a:rPr>
                        <a:t>48%</a:t>
                      </a:r>
                    </a:p>
                  </a:txBody>
                  <a:tcPr anchor="ctr">
                    <a:noFill/>
                  </a:tcPr>
                </a:tc>
                <a:tc>
                  <a:txBody>
                    <a:bodyPr/>
                    <a:lstStyle/>
                    <a:p>
                      <a:pPr algn="ctr"/>
                      <a:r>
                        <a:rPr lang="es-HN" sz="900" b="0" i="0" dirty="0">
                          <a:solidFill>
                            <a:schemeClr val="tx1"/>
                          </a:solidFill>
                          <a:latin typeface="Abadi MT Condensed Light" panose="020B0306030101010103" pitchFamily="34" charset="77"/>
                        </a:rPr>
                        <a:t>22%</a:t>
                      </a:r>
                    </a:p>
                  </a:txBody>
                  <a:tcPr anchor="ctr">
                    <a:noFill/>
                  </a:tcPr>
                </a:tc>
                <a:tc>
                  <a:txBody>
                    <a:bodyPr/>
                    <a:lstStyle/>
                    <a:p>
                      <a:pPr algn="ctr"/>
                      <a:r>
                        <a:rPr lang="es-HN" sz="900" b="0" i="0" dirty="0">
                          <a:solidFill>
                            <a:schemeClr val="tx1"/>
                          </a:solidFill>
                          <a:latin typeface="Abadi MT Condensed Light" panose="020B0306030101010103" pitchFamily="34" charset="77"/>
                        </a:rPr>
                        <a:t>18%</a:t>
                      </a:r>
                    </a:p>
                  </a:txBody>
                  <a:tcPr anchor="ctr">
                    <a:noFill/>
                  </a:tcPr>
                </a:tc>
                <a:tc>
                  <a:txBody>
                    <a:bodyPr/>
                    <a:lstStyle/>
                    <a:p>
                      <a:pPr algn="ctr"/>
                      <a:r>
                        <a:rPr lang="es-HN" sz="900" b="0" i="0" dirty="0">
                          <a:solidFill>
                            <a:schemeClr val="tx1"/>
                          </a:solidFill>
                          <a:latin typeface="Abadi MT Condensed Light" panose="020B0306030101010103" pitchFamily="34" charset="77"/>
                        </a:rPr>
                        <a:t>9%</a:t>
                      </a:r>
                    </a:p>
                  </a:txBody>
                  <a:tcPr anchor="ctr">
                    <a:noFill/>
                  </a:tcPr>
                </a:tc>
                <a:tc>
                  <a:txBody>
                    <a:bodyPr/>
                    <a:lstStyle/>
                    <a:p>
                      <a:pPr algn="ctr"/>
                      <a:r>
                        <a:rPr lang="es-HN" sz="900" b="0" i="0" dirty="0">
                          <a:solidFill>
                            <a:schemeClr val="tx1"/>
                          </a:solidFill>
                          <a:latin typeface="Abadi MT Condensed Light" panose="020B0306030101010103" pitchFamily="34" charset="77"/>
                        </a:rPr>
                        <a:t>1%</a:t>
                      </a:r>
                    </a:p>
                  </a:txBody>
                  <a:tcPr anchor="ctr">
                    <a:noFill/>
                  </a:tcPr>
                </a:tc>
                <a:extLst>
                  <a:ext uri="{0D108BD9-81ED-4DB2-BD59-A6C34878D82A}">
                    <a16:rowId xmlns:a16="http://schemas.microsoft.com/office/drawing/2014/main" val="1348680846"/>
                  </a:ext>
                </a:extLst>
              </a:tr>
            </a:tbl>
          </a:graphicData>
        </a:graphic>
      </p:graphicFrame>
      <p:pic>
        <p:nvPicPr>
          <p:cNvPr id="7" name="50401123081190000-2382-2400.mp4" descr="50401123081190000-2382-2400.mp4">
            <a:hlinkClick r:id="" action="ppaction://media"/>
            <a:extLst>
              <a:ext uri="{FF2B5EF4-FFF2-40B4-BE49-F238E27FC236}">
                <a16:creationId xmlns:a16="http://schemas.microsoft.com/office/drawing/2014/main" id="{3E6F5C5A-CB40-B948-A5F2-9F1920D89461}"/>
              </a:ext>
            </a:extLst>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4759522" y="4011169"/>
            <a:ext cx="1846462" cy="1040260"/>
          </a:xfrm>
          <a:prstGeom prst="rect">
            <a:avLst/>
          </a:prstGeom>
        </p:spPr>
      </p:pic>
      <p:pic>
        <p:nvPicPr>
          <p:cNvPr id="15" name="50401023206200000-614-644.mp4" descr="50401023206200000-614-644.mp4">
            <a:hlinkClick r:id="" action="ppaction://media"/>
            <a:extLst>
              <a:ext uri="{FF2B5EF4-FFF2-40B4-BE49-F238E27FC236}">
                <a16:creationId xmlns:a16="http://schemas.microsoft.com/office/drawing/2014/main" id="{EE1E264D-9C32-5D4D-AD00-68A56AE33C0D}"/>
              </a:ext>
            </a:extLst>
          </p:cNvPr>
          <p:cNvPicPr>
            <a:picLocks noChangeAspect="1"/>
          </p:cNvPicPr>
          <p:nvPr>
            <a:videoFile r:link="rId4"/>
            <p:extLst>
              <p:ext uri="{DAA4B4D4-6D71-4841-9C94-3DE7FCFB9230}">
                <p14:media xmlns:p14="http://schemas.microsoft.com/office/powerpoint/2010/main" r:embed="rId3"/>
              </p:ext>
            </p:extLst>
          </p:nvPr>
        </p:nvPicPr>
        <p:blipFill>
          <a:blip r:embed="rId22"/>
          <a:stretch>
            <a:fillRect/>
          </a:stretch>
        </p:blipFill>
        <p:spPr>
          <a:xfrm>
            <a:off x="4988542" y="5473887"/>
            <a:ext cx="1846456" cy="1040257"/>
          </a:xfrm>
          <a:prstGeom prst="rect">
            <a:avLst/>
          </a:prstGeom>
        </p:spPr>
      </p:pic>
      <p:pic>
        <p:nvPicPr>
          <p:cNvPr id="21" name="50406023235130000-1982-1994.mp4" descr="50406023235130000-1982-1994.mp4">
            <a:hlinkClick r:id="" action="ppaction://media"/>
            <a:extLst>
              <a:ext uri="{FF2B5EF4-FFF2-40B4-BE49-F238E27FC236}">
                <a16:creationId xmlns:a16="http://schemas.microsoft.com/office/drawing/2014/main" id="{453ADF1B-7F41-9949-A956-70FAB3FCD5AF}"/>
              </a:ext>
            </a:extLst>
          </p:cNvPr>
          <p:cNvPicPr>
            <a:picLocks noChangeAspect="1"/>
          </p:cNvPicPr>
          <p:nvPr>
            <a:videoFile r:link="rId6"/>
            <p:extLst>
              <p:ext uri="{DAA4B4D4-6D71-4841-9C94-3DE7FCFB9230}">
                <p14:media xmlns:p14="http://schemas.microsoft.com/office/powerpoint/2010/main" r:embed="rId5"/>
              </p:ext>
            </p:extLst>
          </p:nvPr>
        </p:nvPicPr>
        <p:blipFill>
          <a:blip r:embed="rId23"/>
          <a:stretch>
            <a:fillRect/>
          </a:stretch>
        </p:blipFill>
        <p:spPr>
          <a:xfrm>
            <a:off x="6745473" y="4046145"/>
            <a:ext cx="1608864" cy="1005284"/>
          </a:xfrm>
          <a:prstGeom prst="rect">
            <a:avLst/>
          </a:prstGeom>
        </p:spPr>
      </p:pic>
      <p:sp>
        <p:nvSpPr>
          <p:cNvPr id="46" name="TextBox 48">
            <a:extLst>
              <a:ext uri="{FF2B5EF4-FFF2-40B4-BE49-F238E27FC236}">
                <a16:creationId xmlns:a16="http://schemas.microsoft.com/office/drawing/2014/main" id="{064B90EC-C5D4-514D-A7DE-7B9836FB0D6F}"/>
              </a:ext>
            </a:extLst>
          </p:cNvPr>
          <p:cNvSpPr txBox="1"/>
          <p:nvPr/>
        </p:nvSpPr>
        <p:spPr>
          <a:xfrm>
            <a:off x="4738017" y="5014397"/>
            <a:ext cx="191712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000" b="1" dirty="0">
                <a:solidFill>
                  <a:prstClr val="black"/>
                </a:solidFill>
                <a:latin typeface="Abadi" panose="020B0604020104020204" pitchFamily="34" charset="0"/>
              </a:rPr>
              <a:t>Dolo Neurobion</a:t>
            </a:r>
            <a:r>
              <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 </a:t>
            </a:r>
            <a:r>
              <a:rPr lang="es-MX" sz="1000" dirty="0">
                <a:solidFill>
                  <a:prstClr val="black"/>
                </a:solidFill>
                <a:latin typeface="Abadi" panose="020B0604020104020204" pitchFamily="34" charset="0"/>
              </a:rPr>
              <a:t>Consultorio</a:t>
            </a:r>
            <a:endPar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pic>
        <p:nvPicPr>
          <p:cNvPr id="22" name="504336233621400-60-83.mp3" descr="504336233621400-60-83.mp3">
            <a:hlinkClick r:id="" action="ppaction://media"/>
            <a:extLst>
              <a:ext uri="{FF2B5EF4-FFF2-40B4-BE49-F238E27FC236}">
                <a16:creationId xmlns:a16="http://schemas.microsoft.com/office/drawing/2014/main" id="{198AA7F7-3F73-384E-AE5D-68B5F6A10BC4}"/>
              </a:ext>
            </a:extLst>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8521782" y="4014274"/>
            <a:ext cx="812800" cy="812800"/>
          </a:xfrm>
          <a:prstGeom prst="rect">
            <a:avLst/>
          </a:prstGeom>
        </p:spPr>
      </p:pic>
      <p:sp>
        <p:nvSpPr>
          <p:cNvPr id="50" name="TextBox 48">
            <a:extLst>
              <a:ext uri="{FF2B5EF4-FFF2-40B4-BE49-F238E27FC236}">
                <a16:creationId xmlns:a16="http://schemas.microsoft.com/office/drawing/2014/main" id="{B378DAEF-251B-6047-8BB0-8AC9DC42F4EE}"/>
              </a:ext>
            </a:extLst>
          </p:cNvPr>
          <p:cNvSpPr txBox="1"/>
          <p:nvPr/>
        </p:nvSpPr>
        <p:spPr>
          <a:xfrm>
            <a:off x="8324210" y="4754854"/>
            <a:ext cx="10103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Aliviol Migraña</a:t>
            </a:r>
            <a:r>
              <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 La migraña es muy molesta.</a:t>
            </a:r>
          </a:p>
        </p:txBody>
      </p:sp>
      <p:pic>
        <p:nvPicPr>
          <p:cNvPr id="3" name="50406024032120000-622-642.mp4" descr="50406024032120000-622-642.mp4">
            <a:hlinkClick r:id="" action="ppaction://media"/>
            <a:extLst>
              <a:ext uri="{FF2B5EF4-FFF2-40B4-BE49-F238E27FC236}">
                <a16:creationId xmlns:a16="http://schemas.microsoft.com/office/drawing/2014/main" id="{526E2E64-45E8-254C-AD25-196C5F915F17}"/>
              </a:ext>
            </a:extLst>
          </p:cNvPr>
          <p:cNvPicPr>
            <a:picLocks noChangeAspect="1"/>
          </p:cNvPicPr>
          <p:nvPr>
            <a:videoFile r:link="rId10"/>
            <p:extLst>
              <p:ext uri="{DAA4B4D4-6D71-4841-9C94-3DE7FCFB9230}">
                <p14:media xmlns:p14="http://schemas.microsoft.com/office/powerpoint/2010/main" r:embed="rId9"/>
              </p:ext>
            </p:extLst>
          </p:nvPr>
        </p:nvPicPr>
        <p:blipFill>
          <a:blip r:embed="rId25"/>
          <a:stretch>
            <a:fillRect/>
          </a:stretch>
        </p:blipFill>
        <p:spPr>
          <a:xfrm>
            <a:off x="497945" y="4211912"/>
            <a:ext cx="1591971" cy="896885"/>
          </a:xfrm>
          <a:prstGeom prst="rect">
            <a:avLst/>
          </a:prstGeom>
        </p:spPr>
      </p:pic>
      <p:sp>
        <p:nvSpPr>
          <p:cNvPr id="40" name="TextBox 48">
            <a:extLst>
              <a:ext uri="{FF2B5EF4-FFF2-40B4-BE49-F238E27FC236}">
                <a16:creationId xmlns:a16="http://schemas.microsoft.com/office/drawing/2014/main" id="{D1526593-C796-9044-A60D-FE0566EC37E7}"/>
              </a:ext>
            </a:extLst>
          </p:cNvPr>
          <p:cNvSpPr txBox="1"/>
          <p:nvPr/>
        </p:nvSpPr>
        <p:spPr>
          <a:xfrm>
            <a:off x="333284" y="5149639"/>
            <a:ext cx="191712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000" b="1" dirty="0">
                <a:solidFill>
                  <a:prstClr val="black"/>
                </a:solidFill>
                <a:latin typeface="Abadi" panose="020B0604020104020204" pitchFamily="34" charset="0"/>
              </a:rPr>
              <a:t>X Ray Dol</a:t>
            </a:r>
            <a:r>
              <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 </a:t>
            </a:r>
            <a:r>
              <a:rPr lang="es-MX" sz="1000" dirty="0">
                <a:solidFill>
                  <a:prstClr val="black"/>
                </a:solidFill>
                <a:latin typeface="Abadi" panose="020B0604020104020204" pitchFamily="34" charset="0"/>
              </a:rPr>
              <a:t>experto en dolor articular</a:t>
            </a:r>
            <a:endPar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41" name="TextBox 48">
            <a:extLst>
              <a:ext uri="{FF2B5EF4-FFF2-40B4-BE49-F238E27FC236}">
                <a16:creationId xmlns:a16="http://schemas.microsoft.com/office/drawing/2014/main" id="{29D3BB1E-BAE0-1B4F-ABA7-CCF51BA0F724}"/>
              </a:ext>
            </a:extLst>
          </p:cNvPr>
          <p:cNvSpPr txBox="1"/>
          <p:nvPr/>
        </p:nvSpPr>
        <p:spPr>
          <a:xfrm>
            <a:off x="6703640" y="5032913"/>
            <a:ext cx="191712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Aliviol Migraña</a:t>
            </a:r>
            <a:r>
              <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 cortina</a:t>
            </a:r>
          </a:p>
        </p:txBody>
      </p:sp>
      <p:pic>
        <p:nvPicPr>
          <p:cNvPr id="5" name="50401124054190000-2490-2508.mp4" descr="50401124054190000-2490-2508.mp4">
            <a:hlinkClick r:id="" action="ppaction://media"/>
            <a:extLst>
              <a:ext uri="{FF2B5EF4-FFF2-40B4-BE49-F238E27FC236}">
                <a16:creationId xmlns:a16="http://schemas.microsoft.com/office/drawing/2014/main" id="{4460ED36-B85F-3E40-A7CB-7AE0915B1AC3}"/>
              </a:ext>
            </a:extLst>
          </p:cNvPr>
          <p:cNvPicPr>
            <a:picLocks noChangeAspect="1"/>
          </p:cNvPicPr>
          <p:nvPr>
            <a:videoFile r:link="rId12"/>
            <p:extLst>
              <p:ext uri="{DAA4B4D4-6D71-4841-9C94-3DE7FCFB9230}">
                <p14:media xmlns:p14="http://schemas.microsoft.com/office/powerpoint/2010/main" r:embed="rId11"/>
              </p:ext>
            </p:extLst>
          </p:nvPr>
        </p:nvPicPr>
        <p:blipFill>
          <a:blip r:embed="rId26"/>
          <a:stretch>
            <a:fillRect/>
          </a:stretch>
        </p:blipFill>
        <p:spPr>
          <a:xfrm>
            <a:off x="2388490" y="4210913"/>
            <a:ext cx="1666239" cy="938726"/>
          </a:xfrm>
          <a:prstGeom prst="rect">
            <a:avLst/>
          </a:prstGeom>
        </p:spPr>
      </p:pic>
      <p:sp>
        <p:nvSpPr>
          <p:cNvPr id="43" name="TextBox 48">
            <a:extLst>
              <a:ext uri="{FF2B5EF4-FFF2-40B4-BE49-F238E27FC236}">
                <a16:creationId xmlns:a16="http://schemas.microsoft.com/office/drawing/2014/main" id="{A735DDA0-14E8-BB47-B25E-DD9C5D0A0D46}"/>
              </a:ext>
            </a:extLst>
          </p:cNvPr>
          <p:cNvSpPr txBox="1"/>
          <p:nvPr/>
        </p:nvSpPr>
        <p:spPr>
          <a:xfrm>
            <a:off x="2267230" y="5189482"/>
            <a:ext cx="191712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Panadol</a:t>
            </a:r>
            <a:r>
              <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Utra - Feria</a:t>
            </a:r>
          </a:p>
        </p:txBody>
      </p:sp>
      <p:sp>
        <p:nvSpPr>
          <p:cNvPr id="6" name="CuadroTexto 5">
            <a:extLst>
              <a:ext uri="{FF2B5EF4-FFF2-40B4-BE49-F238E27FC236}">
                <a16:creationId xmlns:a16="http://schemas.microsoft.com/office/drawing/2014/main" id="{27CDEE0D-FF9C-6345-B82C-8867FF831CA0}"/>
              </a:ext>
            </a:extLst>
          </p:cNvPr>
          <p:cNvSpPr txBox="1"/>
          <p:nvPr/>
        </p:nvSpPr>
        <p:spPr>
          <a:xfrm>
            <a:off x="645404" y="5475175"/>
            <a:ext cx="1237839" cy="215444"/>
          </a:xfrm>
          <a:prstGeom prst="rect">
            <a:avLst/>
          </a:prstGeom>
          <a:noFill/>
        </p:spPr>
        <p:txBody>
          <a:bodyPr wrap="none" rtlCol="0">
            <a:spAutoFit/>
          </a:bodyPr>
          <a:lstStyle/>
          <a:p>
            <a:r>
              <a:rPr lang="es-HN" sz="800" i="1" dirty="0">
                <a:latin typeface="Century Gothic" panose="020B0502020202020204" pitchFamily="34" charset="0"/>
              </a:rPr>
              <a:t>(lanzado en Febrero)</a:t>
            </a:r>
          </a:p>
        </p:txBody>
      </p:sp>
      <p:sp>
        <p:nvSpPr>
          <p:cNvPr id="44" name="CuadroTexto 43">
            <a:extLst>
              <a:ext uri="{FF2B5EF4-FFF2-40B4-BE49-F238E27FC236}">
                <a16:creationId xmlns:a16="http://schemas.microsoft.com/office/drawing/2014/main" id="{1BF3BAA7-BD22-9F44-BCD7-80B39D20EBF5}"/>
              </a:ext>
            </a:extLst>
          </p:cNvPr>
          <p:cNvSpPr txBox="1"/>
          <p:nvPr/>
        </p:nvSpPr>
        <p:spPr>
          <a:xfrm>
            <a:off x="2602689" y="5367453"/>
            <a:ext cx="1237839" cy="215444"/>
          </a:xfrm>
          <a:prstGeom prst="rect">
            <a:avLst/>
          </a:prstGeom>
          <a:noFill/>
        </p:spPr>
        <p:txBody>
          <a:bodyPr wrap="none" rtlCol="0">
            <a:spAutoFit/>
          </a:bodyPr>
          <a:lstStyle/>
          <a:p>
            <a:r>
              <a:rPr lang="es-HN" sz="800" i="1" dirty="0">
                <a:latin typeface="Century Gothic" panose="020B0502020202020204" pitchFamily="34" charset="0"/>
              </a:rPr>
              <a:t>(lanzado en Febrero)</a:t>
            </a:r>
          </a:p>
        </p:txBody>
      </p:sp>
    </p:spTree>
    <p:extLst>
      <p:ext uri="{BB962C8B-B14F-4D97-AF65-F5344CB8AC3E}">
        <p14:creationId xmlns:p14="http://schemas.microsoft.com/office/powerpoint/2010/main" val="14028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2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5"/>
                                        </p:tgtEl>
                                      </p:cBhvr>
                                    </p:cmd>
                                  </p:childTnLst>
                                </p:cTn>
                              </p:par>
                            </p:childTnLst>
                          </p:cTn>
                        </p:par>
                      </p:childTnLst>
                    </p:cTn>
                  </p:par>
                </p:childTnLst>
              </p:cTn>
              <p:nextCondLst>
                <p:cond evt="onClick" delay="0">
                  <p:tgtEl>
                    <p:spTgt spid="15"/>
                  </p:tgtEl>
                </p:cond>
              </p:nextCondLst>
            </p:seq>
            <p:video>
              <p:cMediaNode vol="80000">
                <p:cTn id="22" fill="hold" display="0">
                  <p:stCondLst>
                    <p:cond delay="indefinite"/>
                  </p:stCondLst>
                </p:cTn>
                <p:tgtEl>
                  <p:spTgt spid="15"/>
                </p:tgtEl>
              </p:cMediaNode>
            </p:video>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1"/>
                                        </p:tgtEl>
                                      </p:cBhvr>
                                    </p:cmd>
                                  </p:childTnLst>
                                </p:cTn>
                              </p:par>
                            </p:childTnLst>
                          </p:cTn>
                        </p:par>
                      </p:childTnLst>
                    </p:cTn>
                  </p:par>
                </p:childTnLst>
              </p:cTn>
              <p:nextCondLst>
                <p:cond evt="onClick" delay="0">
                  <p:tgtEl>
                    <p:spTgt spid="21"/>
                  </p:tgtEl>
                </p:cond>
              </p:nextCondLst>
            </p:seq>
            <p:video>
              <p:cMediaNode vol="80000">
                <p:cTn id="28" fill="hold" display="0">
                  <p:stCondLst>
                    <p:cond delay="indefinite"/>
                  </p:stCondLst>
                </p:cTn>
                <p:tgtEl>
                  <p:spTgt spid="21"/>
                </p:tgtEl>
              </p:cMediaNode>
            </p:video>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5051" fill="hold"/>
                                        <p:tgtEl>
                                          <p:spTgt spid="22"/>
                                        </p:tgtEl>
                                      </p:cBhvr>
                                    </p:cmd>
                                  </p:childTnLst>
                                </p:cTn>
                              </p:par>
                            </p:childTnLst>
                          </p:cTn>
                        </p:par>
                      </p:childTnLst>
                    </p:cTn>
                  </p:par>
                </p:childTnLst>
              </p:cTn>
              <p:nextCondLst>
                <p:cond evt="onClick" delay="0">
                  <p:tgtEl>
                    <p:spTgt spid="22"/>
                  </p:tgtEl>
                </p:cond>
              </p:nextCondLst>
            </p:seq>
            <p:audio>
              <p:cMediaNode vol="80000">
                <p:cTn id="34" fill="hold" display="0">
                  <p:stCondLst>
                    <p:cond delay="indefinite"/>
                  </p:stCondLst>
                  <p:endCondLst>
                    <p:cond evt="onStopAudio" delay="0">
                      <p:tgtEl>
                        <p:sldTgt/>
                      </p:tgtEl>
                    </p:cond>
                  </p:endCondLst>
                </p:cTn>
                <p:tgtEl>
                  <p:spTgt spid="22"/>
                </p:tgtEl>
              </p:cMediaNode>
            </p:audio>
            <p:video>
              <p:cMediaNode vol="80000">
                <p:cTn id="35" fill="hold" display="0">
                  <p:stCondLst>
                    <p:cond delay="indefinite"/>
                  </p:stCondLst>
                </p:cTn>
                <p:tgtEl>
                  <p:spTgt spid="3"/>
                </p:tgtEl>
              </p:cMediaNode>
            </p:video>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3"/>
                                        </p:tgtEl>
                                      </p:cBhvr>
                                    </p:cmd>
                                  </p:childTnLst>
                                </p:cTn>
                              </p:par>
                            </p:childTnLst>
                          </p:cTn>
                        </p:par>
                      </p:childTnLst>
                    </p:cTn>
                  </p:par>
                </p:childTnLst>
              </p:cTn>
              <p:nextCondLst>
                <p:cond evt="onClick" delay="0">
                  <p:tgtEl>
                    <p:spTgt spid="3"/>
                  </p:tgtEl>
                </p:cond>
              </p:nextCondLst>
            </p:seq>
            <p:video>
              <p:cMediaNode vol="80000">
                <p:cTn id="41" fill="hold" display="0">
                  <p:stCondLst>
                    <p:cond delay="indefinite"/>
                  </p:stCondLst>
                </p:cTn>
                <p:tgtEl>
                  <p:spTgt spid="5"/>
                </p:tgtEl>
              </p:cMediaNode>
            </p:video>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5"/>
                                        </p:tgtEl>
                                      </p:cBhvr>
                                    </p:cmd>
                                  </p:childTnLst>
                                </p:cTn>
                              </p:par>
                            </p:childTnLst>
                          </p:cTn>
                        </p:par>
                      </p:childTnLst>
                    </p:cTn>
                  </p:par>
                </p:childTnLst>
              </p:cTn>
              <p:nextCondLst>
                <p:cond evt="onClick" delay="0">
                  <p:tgtEl>
                    <p:spTgt spid="5"/>
                  </p:tgtEl>
                </p:cond>
              </p:nextCondLst>
            </p:seq>
          </p:childTnLst>
        </p:cTn>
      </p:par>
    </p:tnLst>
  </p:timing>
  <p:extLst>
    <p:ext uri="{6950BFC3-D8DA-4A85-94F7-54DA5524770B}">
      <p188:commentRel xmlns:p188="http://schemas.microsoft.com/office/powerpoint/2018/8/main" r:id="rId15"/>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70408" y="0"/>
            <a:ext cx="6615388" cy="864000"/>
          </a:xfrm>
        </p:spPr>
        <p:txBody>
          <a:bodyPr>
            <a:normAutofit/>
          </a:bodyPr>
          <a:lstStyle/>
          <a:p>
            <a:r>
              <a:rPr lang="de-CH" sz="2800" dirty="0">
                <a:latin typeface="Abadi" panose="020B0604020104020204" pitchFamily="34" charset="0"/>
              </a:rPr>
              <a:t>Category: ANALGÉSICOS </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31" name="Rectangle: Rounded Corners 30">
            <a:extLst>
              <a:ext uri="{FF2B5EF4-FFF2-40B4-BE49-F238E27FC236}">
                <a16:creationId xmlns:a16="http://schemas.microsoft.com/office/drawing/2014/main" id="{BCE2A666-5A11-4E16-A61A-50F8F6DB60B1}"/>
              </a:ext>
            </a:extLst>
          </p:cNvPr>
          <p:cNvSpPr/>
          <p:nvPr/>
        </p:nvSpPr>
        <p:spPr>
          <a:xfrm>
            <a:off x="5333214" y="607962"/>
            <a:ext cx="1608866" cy="2259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45068628-66AB-4882-89F7-38BC30276AAB}"/>
              </a:ext>
            </a:extLst>
          </p:cNvPr>
          <p:cNvSpPr txBox="1"/>
          <p:nvPr/>
        </p:nvSpPr>
        <p:spPr>
          <a:xfrm>
            <a:off x="4647337" y="563303"/>
            <a:ext cx="298162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solidFill>
                <a:latin typeface="Abadi" panose="020B0604020104020204" pitchFamily="34" charset="0"/>
                <a:ea typeface="+mn-ea"/>
                <a:cs typeface="+mn-cs"/>
              </a:defRPr>
            </a:pPr>
            <a:r>
              <a:rPr kumimoji="0" lang="es-MX" sz="16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TÁCTICAS BAYER</a:t>
            </a:r>
          </a:p>
        </p:txBody>
      </p:sp>
      <p:sp>
        <p:nvSpPr>
          <p:cNvPr id="63" name="Title 1">
            <a:extLst>
              <a:ext uri="{FF2B5EF4-FFF2-40B4-BE49-F238E27FC236}">
                <a16:creationId xmlns:a16="http://schemas.microsoft.com/office/drawing/2014/main" id="{37C733DC-BC95-4E93-B24E-E6E3244025DC}"/>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Target: H/M 25-60</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de-CH" sz="20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sym typeface="Trebuchet MS" panose="020B0603020202020204" pitchFamily="34" charset="0"/>
              </a:rPr>
              <a:t>Marzo</a:t>
            </a: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 2024 </a:t>
            </a:r>
          </a:p>
        </p:txBody>
      </p:sp>
      <p:pic>
        <p:nvPicPr>
          <p:cNvPr id="64" name="Picture 2" descr="Vector de iconos de personas. Icono: vector de stock (libre de regalías)  1707822124 | Shutterstock">
            <a:extLst>
              <a:ext uri="{FF2B5EF4-FFF2-40B4-BE49-F238E27FC236}">
                <a16:creationId xmlns:a16="http://schemas.microsoft.com/office/drawing/2014/main" id="{A1513007-9818-4183-B323-4A8938FEA9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0AFB4ED1-6F9C-451F-B2AE-2511A55397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10">
            <a:extLst>
              <a:ext uri="{FF2B5EF4-FFF2-40B4-BE49-F238E27FC236}">
                <a16:creationId xmlns:a16="http://schemas.microsoft.com/office/drawing/2014/main" id="{78591E11-24F8-4B46-B4C6-B424FD3BF05D}"/>
              </a:ext>
            </a:extLst>
          </p:cNvPr>
          <p:cNvSpPr txBox="1"/>
          <p:nvPr/>
        </p:nvSpPr>
        <p:spPr>
          <a:xfrm>
            <a:off x="2586625" y="954214"/>
            <a:ext cx="1197764"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1300" b="1" i="0" u="none" strike="noStrike" kern="1200" cap="none" spc="0" normalizeH="0" baseline="0" noProof="0" dirty="0">
                <a:ln>
                  <a:noFill/>
                </a:ln>
                <a:solidFill>
                  <a:prstClr val="black"/>
                </a:solidFill>
                <a:effectLst/>
                <a:uLnTx/>
                <a:uFillTx/>
                <a:latin typeface="Abadi" panose="020B0604020104020204" pitchFamily="34" charset="0"/>
                <a:ea typeface="Merriweather"/>
                <a:cs typeface="Merriweather"/>
              </a:rPr>
              <a:t>Aleve Tabletas</a:t>
            </a:r>
          </a:p>
        </p:txBody>
      </p:sp>
      <p:sp>
        <p:nvSpPr>
          <p:cNvPr id="67" name="Marcador de contenido 2">
            <a:extLst>
              <a:ext uri="{FF2B5EF4-FFF2-40B4-BE49-F238E27FC236}">
                <a16:creationId xmlns:a16="http://schemas.microsoft.com/office/drawing/2014/main" id="{6C9FAEB1-3810-478C-840A-9D62FEDFB20D}"/>
              </a:ext>
            </a:extLst>
          </p:cNvPr>
          <p:cNvSpPr txBox="1">
            <a:spLocks/>
          </p:cNvSpPr>
          <p:nvPr/>
        </p:nvSpPr>
        <p:spPr>
          <a:xfrm>
            <a:off x="1960075" y="3042087"/>
            <a:ext cx="2507957" cy="1026320"/>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RADIO: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Patrocinio de Falta Aleve en </a:t>
            </a:r>
            <a:r>
              <a:rPr lang="es-MX" sz="1200" b="1" dirty="0">
                <a:solidFill>
                  <a:prstClr val="black"/>
                </a:solidFill>
                <a:latin typeface="Abadi" panose="020B0604020104020204" pitchFamily="34" charset="0"/>
              </a:rPr>
              <a:t>partidos de Liga Nacional de Emisoras Unidas.</a:t>
            </a:r>
            <a:endPar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68" name="Marcador de contenido 2">
            <a:extLst>
              <a:ext uri="{FF2B5EF4-FFF2-40B4-BE49-F238E27FC236}">
                <a16:creationId xmlns:a16="http://schemas.microsoft.com/office/drawing/2014/main" id="{AEF0D607-8ECC-4362-A3C0-B6CB48E9469F}"/>
              </a:ext>
            </a:extLst>
          </p:cNvPr>
          <p:cNvSpPr txBox="1">
            <a:spLocks/>
          </p:cNvSpPr>
          <p:nvPr/>
        </p:nvSpPr>
        <p:spPr>
          <a:xfrm>
            <a:off x="1960072" y="4281635"/>
            <a:ext cx="2507957" cy="1447642"/>
          </a:xfrm>
          <a:prstGeom prst="rect">
            <a:avLst/>
          </a:prstGeom>
          <a:noFill/>
          <a:ln>
            <a:solidFill>
              <a:srgbClr val="FFC000"/>
            </a:solidFill>
            <a:prstDash val="solid"/>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2060"/>
              </a:buClr>
              <a:buSzTx/>
              <a:buFont typeface="Arial" panose="020B0604020202020204" pitchFamily="34" charset="0"/>
              <a:buNone/>
              <a:tabLst/>
              <a:defRPr/>
            </a:pPr>
            <a:r>
              <a:rPr kumimoji="0" lang="es-CR" sz="11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OOH:</a:t>
            </a:r>
          </a:p>
          <a:p>
            <a:pPr marL="228600" marR="0" lvl="0" indent="-228600" algn="l" defTabSz="914400" rtl="0" eaLnBrk="1" fontAlgn="auto" latinLnBrk="0" hangingPunct="1">
              <a:lnSpc>
                <a:spcPct val="90000"/>
              </a:lnSpc>
              <a:spcBef>
                <a:spcPts val="1000"/>
              </a:spcBef>
              <a:spcAft>
                <a:spcPts val="0"/>
              </a:spcAft>
              <a:buClr>
                <a:srgbClr val="002060"/>
              </a:buClr>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Sin </a:t>
            </a:r>
            <a:r>
              <a:rPr kumimoji="0" lang="en-US" sz="11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actividad</a:t>
            </a: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endParaRPr kumimoji="0" lang="es-MX"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69" name="Marcador de contenido 2">
            <a:extLst>
              <a:ext uri="{FF2B5EF4-FFF2-40B4-BE49-F238E27FC236}">
                <a16:creationId xmlns:a16="http://schemas.microsoft.com/office/drawing/2014/main" id="{2DB402FF-6B37-478C-BCFE-5804060C52EA}"/>
              </a:ext>
            </a:extLst>
          </p:cNvPr>
          <p:cNvSpPr txBox="1">
            <a:spLocks/>
          </p:cNvSpPr>
          <p:nvPr/>
        </p:nvSpPr>
        <p:spPr>
          <a:xfrm>
            <a:off x="4814807"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OOH: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Sin actividad</a:t>
            </a:r>
          </a:p>
        </p:txBody>
      </p:sp>
      <p:pic>
        <p:nvPicPr>
          <p:cNvPr id="70" name="Imagen 11">
            <a:extLst>
              <a:ext uri="{FF2B5EF4-FFF2-40B4-BE49-F238E27FC236}">
                <a16:creationId xmlns:a16="http://schemas.microsoft.com/office/drawing/2014/main" id="{451B553E-ED32-4F1D-A6FF-03C216BBB1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695" y="1747895"/>
            <a:ext cx="672955" cy="672955"/>
          </a:xfrm>
          <a:prstGeom prst="rect">
            <a:avLst/>
          </a:prstGeom>
        </p:spPr>
      </p:pic>
      <p:pic>
        <p:nvPicPr>
          <p:cNvPr id="71" name="Imagen 14">
            <a:extLst>
              <a:ext uri="{FF2B5EF4-FFF2-40B4-BE49-F238E27FC236}">
                <a16:creationId xmlns:a16="http://schemas.microsoft.com/office/drawing/2014/main" id="{2C069AEB-59AA-4C87-9A84-BA749CF360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408" y="4731461"/>
            <a:ext cx="594850" cy="594850"/>
          </a:xfrm>
          <a:prstGeom prst="rect">
            <a:avLst/>
          </a:prstGeom>
        </p:spPr>
      </p:pic>
      <p:pic>
        <p:nvPicPr>
          <p:cNvPr id="72" name="Imagen 15">
            <a:extLst>
              <a:ext uri="{FF2B5EF4-FFF2-40B4-BE49-F238E27FC236}">
                <a16:creationId xmlns:a16="http://schemas.microsoft.com/office/drawing/2014/main" id="{DFAE6BED-7440-400D-BA2C-D6B241ACC4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95" y="3228641"/>
            <a:ext cx="653212" cy="653212"/>
          </a:xfrm>
          <a:prstGeom prst="rect">
            <a:avLst/>
          </a:prstGeom>
        </p:spPr>
      </p:pic>
      <p:sp>
        <p:nvSpPr>
          <p:cNvPr id="73" name="Marcador de contenido 2">
            <a:extLst>
              <a:ext uri="{FF2B5EF4-FFF2-40B4-BE49-F238E27FC236}">
                <a16:creationId xmlns:a16="http://schemas.microsoft.com/office/drawing/2014/main" id="{0FE48130-2DCC-4967-9041-99028F194917}"/>
              </a:ext>
            </a:extLst>
          </p:cNvPr>
          <p:cNvSpPr txBox="1">
            <a:spLocks/>
          </p:cNvSpPr>
          <p:nvPr/>
        </p:nvSpPr>
        <p:spPr>
          <a:xfrm>
            <a:off x="7714864" y="3042087"/>
            <a:ext cx="2516272"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RADIO:</a:t>
            </a:r>
          </a:p>
          <a:p>
            <a:pPr marL="228600" marR="0" lvl="0" indent="-228600" algn="l" defTabSz="914400" rtl="0" eaLnBrk="1" fontAlgn="auto" latinLnBrk="0" hangingPunct="1">
              <a:lnSpc>
                <a:spcPct val="90000"/>
              </a:lnSpc>
              <a:spcBef>
                <a:spcPts val="1000"/>
              </a:spcBef>
              <a:spcAft>
                <a:spcPts val="0"/>
              </a:spcAft>
              <a:buClr>
                <a:srgbClr val="002060"/>
              </a:buClr>
              <a:buSzTx/>
              <a:buFont typeface="Arial" panose="020B0604020202020204" pitchFamily="34" charset="0"/>
              <a:buChar char="•"/>
              <a:tabLst/>
              <a:defRPr/>
            </a:pP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Sin actividad. </a:t>
            </a:r>
          </a:p>
        </p:txBody>
      </p:sp>
      <p:sp>
        <p:nvSpPr>
          <p:cNvPr id="74" name="Marcador de contenido 2">
            <a:extLst>
              <a:ext uri="{FF2B5EF4-FFF2-40B4-BE49-F238E27FC236}">
                <a16:creationId xmlns:a16="http://schemas.microsoft.com/office/drawing/2014/main" id="{E014B9DE-E3C2-44BF-9EC0-757CACC94D4F}"/>
              </a:ext>
            </a:extLst>
          </p:cNvPr>
          <p:cNvSpPr txBox="1">
            <a:spLocks/>
          </p:cNvSpPr>
          <p:nvPr/>
        </p:nvSpPr>
        <p:spPr>
          <a:xfrm>
            <a:off x="4804948" y="3042087"/>
            <a:ext cx="2507168"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RADIO: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Sin actividad</a:t>
            </a:r>
          </a:p>
        </p:txBody>
      </p:sp>
      <p:sp>
        <p:nvSpPr>
          <p:cNvPr id="75" name="Marcador de contenido 2">
            <a:extLst>
              <a:ext uri="{FF2B5EF4-FFF2-40B4-BE49-F238E27FC236}">
                <a16:creationId xmlns:a16="http://schemas.microsoft.com/office/drawing/2014/main" id="{29EBDD38-CE8F-4582-BCCB-E65D51FEF352}"/>
              </a:ext>
            </a:extLst>
          </p:cNvPr>
          <p:cNvSpPr txBox="1">
            <a:spLocks/>
          </p:cNvSpPr>
          <p:nvPr/>
        </p:nvSpPr>
        <p:spPr>
          <a:xfrm>
            <a:off x="7714860"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OOH:</a:t>
            </a:r>
          </a:p>
          <a:p>
            <a:pPr marL="228600" marR="0" lvl="0" indent="-228600" algn="l" defTabSz="914400" rtl="0" eaLnBrk="1" fontAlgn="auto" latinLnBrk="0" hangingPunct="1">
              <a:lnSpc>
                <a:spcPct val="90000"/>
              </a:lnSpc>
              <a:spcBef>
                <a:spcPts val="1000"/>
              </a:spcBef>
              <a:spcAft>
                <a:spcPts val="0"/>
              </a:spcAft>
              <a:buClr>
                <a:srgbClr val="002060"/>
              </a:buClr>
              <a:buSzTx/>
              <a:buFont typeface="Arial" panose="020B0604020202020204" pitchFamily="34" charset="0"/>
              <a:buChar char="•"/>
              <a:tabLst/>
              <a:defRPr/>
            </a:pP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Sin actividad. </a:t>
            </a:r>
          </a:p>
        </p:txBody>
      </p:sp>
      <p:sp>
        <p:nvSpPr>
          <p:cNvPr id="77" name="TextBox 10">
            <a:extLst>
              <a:ext uri="{FF2B5EF4-FFF2-40B4-BE49-F238E27FC236}">
                <a16:creationId xmlns:a16="http://schemas.microsoft.com/office/drawing/2014/main" id="{274F8F66-4E69-4285-89DD-569C46754823}"/>
              </a:ext>
            </a:extLst>
          </p:cNvPr>
          <p:cNvSpPr txBox="1"/>
          <p:nvPr/>
        </p:nvSpPr>
        <p:spPr>
          <a:xfrm>
            <a:off x="5215641" y="954214"/>
            <a:ext cx="176484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1400" b="1" i="0" u="none" strike="noStrike" kern="1200" cap="none" spc="0" normalizeH="0" baseline="0" noProof="0" dirty="0" err="1">
                <a:ln>
                  <a:noFill/>
                </a:ln>
                <a:solidFill>
                  <a:prstClr val="black"/>
                </a:solidFill>
                <a:effectLst/>
                <a:uLnTx/>
                <a:uFillTx/>
                <a:latin typeface="Abadi" panose="020B0604020104020204" pitchFamily="34" charset="0"/>
                <a:ea typeface="Merriweather"/>
                <a:cs typeface="Merriweather"/>
              </a:rPr>
              <a:t>Acetaminofen</a:t>
            </a:r>
            <a:r>
              <a:rPr kumimoji="0" lang="es-CR" sz="1400" b="1" i="0" u="none" strike="noStrike" kern="1200" cap="none" spc="0" normalizeH="0" baseline="0" noProof="0" dirty="0">
                <a:ln>
                  <a:noFill/>
                </a:ln>
                <a:solidFill>
                  <a:prstClr val="black"/>
                </a:solidFill>
                <a:effectLst/>
                <a:uLnTx/>
                <a:uFillTx/>
                <a:latin typeface="Abadi" panose="020B0604020104020204" pitchFamily="34" charset="0"/>
                <a:ea typeface="Merriweather"/>
                <a:cs typeface="Merriweather"/>
              </a:rPr>
              <a:t> Bayer </a:t>
            </a:r>
          </a:p>
        </p:txBody>
      </p:sp>
      <p:sp>
        <p:nvSpPr>
          <p:cNvPr id="78" name="Marcador de contenido 2">
            <a:extLst>
              <a:ext uri="{FF2B5EF4-FFF2-40B4-BE49-F238E27FC236}">
                <a16:creationId xmlns:a16="http://schemas.microsoft.com/office/drawing/2014/main" id="{55D8C8E5-6315-4B11-8790-09790CA96B06}"/>
              </a:ext>
            </a:extLst>
          </p:cNvPr>
          <p:cNvSpPr txBox="1">
            <a:spLocks/>
          </p:cNvSpPr>
          <p:nvPr/>
        </p:nvSpPr>
        <p:spPr>
          <a:xfrm>
            <a:off x="7717435" y="1345124"/>
            <a:ext cx="2507957" cy="1471315"/>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TV ABIERTA:</a:t>
            </a:r>
          </a:p>
          <a:p>
            <a:pPr marL="228600" marR="0" lvl="0" indent="-228600" algn="l" defTabSz="914400" rtl="0" eaLnBrk="1" fontAlgn="auto" latinLnBrk="0" hangingPunct="1">
              <a:lnSpc>
                <a:spcPct val="100000"/>
              </a:lnSpc>
              <a:spcBef>
                <a:spcPts val="1000"/>
              </a:spcBef>
              <a:spcAft>
                <a:spcPts val="0"/>
              </a:spcAft>
              <a:buClr>
                <a:srgbClr val="002060"/>
              </a:buClr>
              <a:buSzTx/>
              <a:buFont typeface="Arial" panose="020B0604020202020204" pitchFamily="34" charset="0"/>
              <a:buChar char="•"/>
              <a:tabLst/>
              <a:defRPr/>
            </a:pP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Sin actividad</a:t>
            </a:r>
          </a:p>
        </p:txBody>
      </p:sp>
      <p:sp>
        <p:nvSpPr>
          <p:cNvPr id="79" name="TextBox 10">
            <a:extLst>
              <a:ext uri="{FF2B5EF4-FFF2-40B4-BE49-F238E27FC236}">
                <a16:creationId xmlns:a16="http://schemas.microsoft.com/office/drawing/2014/main" id="{13833C14-FB7B-4B97-B968-B1C6B138E2C8}"/>
              </a:ext>
            </a:extLst>
          </p:cNvPr>
          <p:cNvSpPr txBox="1"/>
          <p:nvPr/>
        </p:nvSpPr>
        <p:spPr>
          <a:xfrm>
            <a:off x="8643930" y="954214"/>
            <a:ext cx="72968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1400" b="1" i="0" u="none" strike="noStrike" kern="1200" cap="none" spc="0" normalizeH="0" baseline="0" noProof="0" dirty="0" err="1">
                <a:ln>
                  <a:noFill/>
                </a:ln>
                <a:solidFill>
                  <a:prstClr val="black"/>
                </a:solidFill>
                <a:effectLst/>
                <a:uLnTx/>
                <a:uFillTx/>
                <a:latin typeface="Abadi" panose="020B0604020104020204" pitchFamily="34" charset="0"/>
                <a:ea typeface="Merriweather"/>
                <a:cs typeface="Merriweather"/>
              </a:rPr>
              <a:t>Dorival</a:t>
            </a:r>
            <a:endParaRPr kumimoji="0" lang="es-CR" sz="1400" b="1" i="0" u="none" strike="noStrike" kern="1200" cap="none" spc="0" normalizeH="0" baseline="0" noProof="0" dirty="0">
              <a:ln>
                <a:noFill/>
              </a:ln>
              <a:solidFill>
                <a:prstClr val="black"/>
              </a:solidFill>
              <a:effectLst/>
              <a:uLnTx/>
              <a:uFillTx/>
              <a:latin typeface="Abadi" panose="020B0604020104020204" pitchFamily="34" charset="0"/>
              <a:ea typeface="Merriweather"/>
              <a:cs typeface="Merriweather"/>
            </a:endParaRPr>
          </a:p>
        </p:txBody>
      </p:sp>
      <p:sp>
        <p:nvSpPr>
          <p:cNvPr id="80" name="Marcador de contenido 2">
            <a:extLst>
              <a:ext uri="{FF2B5EF4-FFF2-40B4-BE49-F238E27FC236}">
                <a16:creationId xmlns:a16="http://schemas.microsoft.com/office/drawing/2014/main" id="{69D9BD66-246A-41B3-9527-9B47AF61F6ED}"/>
              </a:ext>
            </a:extLst>
          </p:cNvPr>
          <p:cNvSpPr txBox="1">
            <a:spLocks/>
          </p:cNvSpPr>
          <p:nvPr/>
        </p:nvSpPr>
        <p:spPr>
          <a:xfrm>
            <a:off x="1960076" y="1352305"/>
            <a:ext cx="2507957" cy="1464134"/>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TV ABIERTA: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1200" b="1" dirty="0">
                <a:solidFill>
                  <a:prstClr val="black"/>
                </a:solidFill>
                <a:latin typeface="Abadi" panose="020B0604020104020204" pitchFamily="34" charset="0"/>
              </a:rPr>
              <a:t>Cintillos y salidas a corte en programa Futbol a Fõndo de TSI</a:t>
            </a:r>
            <a:endParaRPr lang="es-MX" sz="1200" dirty="0">
              <a:solidFill>
                <a:prstClr val="black"/>
              </a:solidFill>
              <a:latin typeface="Abadi" panose="020B0604020104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r>
              <a:rPr lang="es-MX" sz="1200" dirty="0">
                <a:latin typeface="Abadi" panose="020B0604020104020204" pitchFamily="34" charset="0"/>
              </a:rPr>
              <a:t>Resultados: trps 443 | 80 Msj | COI =2.77</a:t>
            </a:r>
            <a:endPar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81" name="Marcador de contenido 2">
            <a:extLst>
              <a:ext uri="{FF2B5EF4-FFF2-40B4-BE49-F238E27FC236}">
                <a16:creationId xmlns:a16="http://schemas.microsoft.com/office/drawing/2014/main" id="{C4640BF2-1194-4F37-9A26-5FCA45345626}"/>
              </a:ext>
            </a:extLst>
          </p:cNvPr>
          <p:cNvSpPr txBox="1">
            <a:spLocks/>
          </p:cNvSpPr>
          <p:nvPr/>
        </p:nvSpPr>
        <p:spPr>
          <a:xfrm>
            <a:off x="4800600" y="5942505"/>
            <a:ext cx="2511517"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CINES:</a:t>
            </a:r>
          </a:p>
          <a:p>
            <a:pPr marL="228600" marR="0" lvl="0" indent="-228600" algn="l" defTabSz="914400" rtl="0" eaLnBrk="1" fontAlgn="auto" latinLnBrk="0" hangingPunct="1">
              <a:lnSpc>
                <a:spcPct val="90000"/>
              </a:lnSpc>
              <a:spcBef>
                <a:spcPts val="1000"/>
              </a:spcBef>
              <a:spcAft>
                <a:spcPts val="0"/>
              </a:spcAft>
              <a:buClr>
                <a:srgbClr val="002060"/>
              </a:buClr>
              <a:buSzTx/>
              <a:buFont typeface="Arial" panose="020B0604020202020204" pitchFamily="34" charset="0"/>
              <a:buChar char="•"/>
              <a:tabLst/>
              <a:defRPr/>
            </a:pP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No aplica en HN.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pic>
        <p:nvPicPr>
          <p:cNvPr id="82" name="Imagen 2">
            <a:extLst>
              <a:ext uri="{FF2B5EF4-FFF2-40B4-BE49-F238E27FC236}">
                <a16:creationId xmlns:a16="http://schemas.microsoft.com/office/drawing/2014/main" id="{88859596-E568-4A8A-AAB7-A7377F7FDF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408" y="5971987"/>
            <a:ext cx="674242" cy="674242"/>
          </a:xfrm>
          <a:prstGeom prst="rect">
            <a:avLst/>
          </a:prstGeom>
        </p:spPr>
      </p:pic>
      <p:sp>
        <p:nvSpPr>
          <p:cNvPr id="83" name="Marcador de contenido 2">
            <a:extLst>
              <a:ext uri="{FF2B5EF4-FFF2-40B4-BE49-F238E27FC236}">
                <a16:creationId xmlns:a16="http://schemas.microsoft.com/office/drawing/2014/main" id="{ECACCD17-3A10-4924-A6CB-17729ADBDC3A}"/>
              </a:ext>
            </a:extLst>
          </p:cNvPr>
          <p:cNvSpPr txBox="1">
            <a:spLocks/>
          </p:cNvSpPr>
          <p:nvPr/>
        </p:nvSpPr>
        <p:spPr>
          <a:xfrm>
            <a:off x="1958009" y="5942505"/>
            <a:ext cx="2510020"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CINES:</a:t>
            </a:r>
          </a:p>
          <a:p>
            <a:pPr marL="228600" marR="0" lvl="0" indent="-228600" algn="l" defTabSz="914400" rtl="0" eaLnBrk="1" fontAlgn="auto" latinLnBrk="0" hangingPunct="1">
              <a:lnSpc>
                <a:spcPct val="90000"/>
              </a:lnSpc>
              <a:spcBef>
                <a:spcPts val="1000"/>
              </a:spcBef>
              <a:spcAft>
                <a:spcPts val="0"/>
              </a:spcAft>
              <a:buClr>
                <a:srgbClr val="002060"/>
              </a:buClr>
              <a:buSzTx/>
              <a:buFont typeface="Arial" panose="020B0604020202020204" pitchFamily="34" charset="0"/>
              <a:buChar char="•"/>
              <a:tabLst/>
              <a:defRPr/>
            </a:pP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Sin actividad</a:t>
            </a:r>
          </a:p>
        </p:txBody>
      </p:sp>
      <p:sp>
        <p:nvSpPr>
          <p:cNvPr id="84" name="Marcador de contenido 2">
            <a:extLst>
              <a:ext uri="{FF2B5EF4-FFF2-40B4-BE49-F238E27FC236}">
                <a16:creationId xmlns:a16="http://schemas.microsoft.com/office/drawing/2014/main" id="{A704B52E-2930-4AD0-9DB1-C6523E331A6D}"/>
              </a:ext>
            </a:extLst>
          </p:cNvPr>
          <p:cNvSpPr txBox="1">
            <a:spLocks/>
          </p:cNvSpPr>
          <p:nvPr/>
        </p:nvSpPr>
        <p:spPr>
          <a:xfrm>
            <a:off x="7714860" y="5942505"/>
            <a:ext cx="2516272" cy="751909"/>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CINES:</a:t>
            </a:r>
          </a:p>
          <a:p>
            <a:pPr marL="228600" marR="0" lvl="0" indent="-228600" algn="l" defTabSz="914400" rtl="0" eaLnBrk="1" fontAlgn="auto" latinLnBrk="0" hangingPunct="1">
              <a:lnSpc>
                <a:spcPct val="90000"/>
              </a:lnSpc>
              <a:spcBef>
                <a:spcPts val="1000"/>
              </a:spcBef>
              <a:spcAft>
                <a:spcPts val="0"/>
              </a:spcAft>
              <a:buClr>
                <a:srgbClr val="002060"/>
              </a:buClr>
              <a:buSzTx/>
              <a:buFont typeface="Arial" panose="020B0604020202020204" pitchFamily="34" charset="0"/>
              <a:buChar char="•"/>
              <a:tabLst/>
              <a:defRPr/>
            </a:pP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Sin actividad. </a:t>
            </a:r>
          </a:p>
        </p:txBody>
      </p:sp>
      <p:sp>
        <p:nvSpPr>
          <p:cNvPr id="29" name="Marcador de contenido 2">
            <a:extLst>
              <a:ext uri="{FF2B5EF4-FFF2-40B4-BE49-F238E27FC236}">
                <a16:creationId xmlns:a16="http://schemas.microsoft.com/office/drawing/2014/main" id="{7C2A88BE-D33A-984E-82D4-86E47424224F}"/>
              </a:ext>
            </a:extLst>
          </p:cNvPr>
          <p:cNvSpPr txBox="1">
            <a:spLocks/>
          </p:cNvSpPr>
          <p:nvPr/>
        </p:nvSpPr>
        <p:spPr>
          <a:xfrm>
            <a:off x="4814811" y="1348714"/>
            <a:ext cx="2507957" cy="1464134"/>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TV ABIERTA: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sz="1200" dirty="0">
                <a:solidFill>
                  <a:prstClr val="black"/>
                </a:solidFill>
                <a:latin typeface="Abadi" panose="020B0604020104020204" pitchFamily="34" charset="0"/>
              </a:rPr>
              <a:t>Sin actividad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016217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4">
            <a:extLst>
              <a:ext uri="{FF2B5EF4-FFF2-40B4-BE49-F238E27FC236}">
                <a16:creationId xmlns:a16="http://schemas.microsoft.com/office/drawing/2014/main" id="{93D62620-2065-6946-A88A-105E6E4EF2D9}"/>
              </a:ext>
            </a:extLst>
          </p:cNvPr>
          <p:cNvGraphicFramePr/>
          <p:nvPr>
            <p:extLst>
              <p:ext uri="{D42A27DB-BD31-4B8C-83A1-F6EECF244321}">
                <p14:modId xmlns:p14="http://schemas.microsoft.com/office/powerpoint/2010/main" val="135019054"/>
              </p:ext>
            </p:extLst>
          </p:nvPr>
        </p:nvGraphicFramePr>
        <p:xfrm>
          <a:off x="0" y="4116566"/>
          <a:ext cx="5900972" cy="2685193"/>
        </p:xfrm>
        <a:graphic>
          <a:graphicData uri="http://schemas.openxmlformats.org/drawingml/2006/chart">
            <c:chart xmlns:c="http://schemas.openxmlformats.org/drawingml/2006/chart" xmlns:r="http://schemas.openxmlformats.org/officeDocument/2006/relationships" r:id="rId5"/>
          </a:graphicData>
        </a:graphic>
      </p:graphicFrame>
      <p:sp>
        <p:nvSpPr>
          <p:cNvPr id="34" name="Rectangle: Rounded Corners 33">
            <a:extLst>
              <a:ext uri="{FF2B5EF4-FFF2-40B4-BE49-F238E27FC236}">
                <a16:creationId xmlns:a16="http://schemas.microsoft.com/office/drawing/2014/main" id="{223390A8-F290-43A7-9F96-E609942B5670}"/>
              </a:ext>
            </a:extLst>
          </p:cNvPr>
          <p:cNvSpPr/>
          <p:nvPr/>
        </p:nvSpPr>
        <p:spPr>
          <a:xfrm>
            <a:off x="2466999" y="4213331"/>
            <a:ext cx="90816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40C8B7-2A6E-412B-9010-BE3A5BB222EA}"/>
              </a:ext>
            </a:extLst>
          </p:cNvPr>
          <p:cNvSpPr/>
          <p:nvPr/>
        </p:nvSpPr>
        <p:spPr>
          <a:xfrm>
            <a:off x="1895554" y="808169"/>
            <a:ext cx="2850204"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6" name="Chart 5">
            <a:extLst>
              <a:ext uri="{FF2B5EF4-FFF2-40B4-BE49-F238E27FC236}">
                <a16:creationId xmlns:a16="http://schemas.microsoft.com/office/drawing/2014/main" id="{A68A1F49-03A0-40BB-B4C3-C4CB8AC72F5B}"/>
              </a:ext>
            </a:extLst>
          </p:cNvPr>
          <p:cNvGraphicFramePr/>
          <p:nvPr>
            <p:extLst>
              <p:ext uri="{D42A27DB-BD31-4B8C-83A1-F6EECF244321}">
                <p14:modId xmlns:p14="http://schemas.microsoft.com/office/powerpoint/2010/main" val="3348755661"/>
              </p:ext>
            </p:extLst>
          </p:nvPr>
        </p:nvGraphicFramePr>
        <p:xfrm>
          <a:off x="788041" y="777410"/>
          <a:ext cx="5583246" cy="3414589"/>
        </p:xfrm>
        <a:graphic>
          <a:graphicData uri="http://schemas.openxmlformats.org/drawingml/2006/chart">
            <c:chart xmlns:c="http://schemas.openxmlformats.org/drawingml/2006/chart" xmlns:r="http://schemas.openxmlformats.org/officeDocument/2006/relationships" r:id="rId6"/>
          </a:graphicData>
        </a:graphic>
      </p:graphicFrame>
      <p:sp>
        <p:nvSpPr>
          <p:cNvPr id="35" name="Rectangle: Rounded Corners 34">
            <a:extLst>
              <a:ext uri="{FF2B5EF4-FFF2-40B4-BE49-F238E27FC236}">
                <a16:creationId xmlns:a16="http://schemas.microsoft.com/office/drawing/2014/main" id="{7A66843B-C54E-4A68-84F5-289CC97225A7}"/>
              </a:ext>
            </a:extLst>
          </p:cNvPr>
          <p:cNvSpPr/>
          <p:nvPr/>
        </p:nvSpPr>
        <p:spPr>
          <a:xfrm>
            <a:off x="8527333" y="4268136"/>
            <a:ext cx="998979"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42" name="Marcador de contenido 10">
            <a:extLst>
              <a:ext uri="{FF2B5EF4-FFF2-40B4-BE49-F238E27FC236}">
                <a16:creationId xmlns:a16="http://schemas.microsoft.com/office/drawing/2014/main" id="{D56C3FD9-F7AF-421C-BBFF-8C2B0C4F685B}"/>
              </a:ext>
            </a:extLst>
          </p:cNvPr>
          <p:cNvGraphicFramePr>
            <a:graphicFrameLocks/>
          </p:cNvGraphicFramePr>
          <p:nvPr>
            <p:extLst>
              <p:ext uri="{D42A27DB-BD31-4B8C-83A1-F6EECF244321}">
                <p14:modId xmlns:p14="http://schemas.microsoft.com/office/powerpoint/2010/main" val="112699129"/>
              </p:ext>
            </p:extLst>
          </p:nvPr>
        </p:nvGraphicFramePr>
        <p:xfrm>
          <a:off x="5871868" y="4172806"/>
          <a:ext cx="6319340" cy="2572714"/>
        </p:xfrm>
        <a:graphic>
          <a:graphicData uri="http://schemas.openxmlformats.org/drawingml/2006/chart">
            <c:chart xmlns:c="http://schemas.openxmlformats.org/drawingml/2006/chart" xmlns:r="http://schemas.openxmlformats.org/officeDocument/2006/relationships" r:id="rId7"/>
          </a:graphicData>
        </a:graphic>
      </p:graphicFrame>
      <p:sp>
        <p:nvSpPr>
          <p:cNvPr id="22" name="Rectangle: Rounded Corners 21">
            <a:extLst>
              <a:ext uri="{FF2B5EF4-FFF2-40B4-BE49-F238E27FC236}">
                <a16:creationId xmlns:a16="http://schemas.microsoft.com/office/drawing/2014/main" id="{ED3A9D05-F844-431B-BCAC-44C0143702CC}"/>
              </a:ext>
            </a:extLst>
          </p:cNvPr>
          <p:cNvSpPr/>
          <p:nvPr/>
        </p:nvSpPr>
        <p:spPr>
          <a:xfrm>
            <a:off x="8449036" y="827087"/>
            <a:ext cx="120876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70408" y="0"/>
            <a:ext cx="6615388" cy="864000"/>
          </a:xfrm>
        </p:spPr>
        <p:txBody>
          <a:bodyPr>
            <a:normAutofit/>
          </a:bodyPr>
          <a:lstStyle/>
          <a:p>
            <a:r>
              <a:rPr lang="de-CH" sz="2800" dirty="0">
                <a:latin typeface="Abadi" panose="020B0604020104020204" pitchFamily="34" charset="0"/>
              </a:rPr>
              <a:t>Category: ANTIGRIPALES</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5871868" y="-56288"/>
            <a:ext cx="0" cy="6982755"/>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4154266"/>
            <a:ext cx="12221107" cy="10448"/>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21" name="Gráfico 16">
            <a:extLst>
              <a:ext uri="{FF2B5EF4-FFF2-40B4-BE49-F238E27FC236}">
                <a16:creationId xmlns:a16="http://schemas.microsoft.com/office/drawing/2014/main" id="{9614D2A4-6A3E-4675-BF63-453B74AC726E}"/>
              </a:ext>
            </a:extLst>
          </p:cNvPr>
          <p:cNvGraphicFramePr/>
          <p:nvPr>
            <p:extLst>
              <p:ext uri="{D42A27DB-BD31-4B8C-83A1-F6EECF244321}">
                <p14:modId xmlns:p14="http://schemas.microsoft.com/office/powerpoint/2010/main" val="2282842561"/>
              </p:ext>
            </p:extLst>
          </p:nvPr>
        </p:nvGraphicFramePr>
        <p:xfrm>
          <a:off x="5941930" y="739677"/>
          <a:ext cx="6246693" cy="341458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9" name="Object 18">
            <a:extLst>
              <a:ext uri="{FF2B5EF4-FFF2-40B4-BE49-F238E27FC236}">
                <a16:creationId xmlns:a16="http://schemas.microsoft.com/office/drawing/2014/main" id="{785628DB-99DF-4C03-B512-C43CDD20489F}"/>
              </a:ext>
            </a:extLst>
          </p:cNvPr>
          <p:cNvGraphicFramePr>
            <a:graphicFrameLocks noChangeAspect="1"/>
          </p:cNvGraphicFramePr>
          <p:nvPr>
            <p:extLst>
              <p:ext uri="{D42A27DB-BD31-4B8C-83A1-F6EECF244321}">
                <p14:modId xmlns:p14="http://schemas.microsoft.com/office/powerpoint/2010/main" val="1742603876"/>
              </p:ext>
            </p:extLst>
          </p:nvPr>
        </p:nvGraphicFramePr>
        <p:xfrm>
          <a:off x="2872673" y="2951903"/>
          <a:ext cx="3010602" cy="1210522"/>
        </p:xfrm>
        <a:graphic>
          <a:graphicData uri="http://schemas.openxmlformats.org/presentationml/2006/ole">
            <mc:AlternateContent xmlns:mc="http://schemas.openxmlformats.org/markup-compatibility/2006">
              <mc:Choice xmlns:v="urn:schemas-microsoft-com:vml" Requires="v">
                <p:oleObj spid="_x0000_s3163" name="Hoja de cálculo" r:id="rId9" imgW="3606800" imgH="1346200" progId="Excel.Sheet.12">
                  <p:embed/>
                </p:oleObj>
              </mc:Choice>
              <mc:Fallback>
                <p:oleObj name="Hoja de cálculo" r:id="rId9" imgW="3606800" imgH="1346200" progId="Excel.Sheet.12">
                  <p:embed/>
                  <p:pic>
                    <p:nvPicPr>
                      <p:cNvPr id="19" name="Object 18">
                        <a:extLst>
                          <a:ext uri="{FF2B5EF4-FFF2-40B4-BE49-F238E27FC236}">
                            <a16:creationId xmlns:a16="http://schemas.microsoft.com/office/drawing/2014/main" id="{785628DB-99DF-4C03-B512-C43CDD20489F}"/>
                          </a:ext>
                        </a:extLst>
                      </p:cNvPr>
                      <p:cNvPicPr/>
                      <p:nvPr/>
                    </p:nvPicPr>
                    <p:blipFill>
                      <a:blip r:embed="rId10"/>
                      <a:stretch>
                        <a:fillRect/>
                      </a:stretch>
                    </p:blipFill>
                    <p:spPr>
                      <a:xfrm>
                        <a:off x="2872673" y="2951903"/>
                        <a:ext cx="3010602" cy="1210522"/>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E3329616-4A16-4E9F-BC32-F9AE170E7EE8}"/>
              </a:ext>
            </a:extLst>
          </p:cNvPr>
          <p:cNvGraphicFramePr>
            <a:graphicFrameLocks noChangeAspect="1"/>
          </p:cNvGraphicFramePr>
          <p:nvPr>
            <p:extLst>
              <p:ext uri="{D42A27DB-BD31-4B8C-83A1-F6EECF244321}">
                <p14:modId xmlns:p14="http://schemas.microsoft.com/office/powerpoint/2010/main" val="2164077346"/>
              </p:ext>
            </p:extLst>
          </p:nvPr>
        </p:nvGraphicFramePr>
        <p:xfrm>
          <a:off x="6388100" y="1119188"/>
          <a:ext cx="5783263" cy="215900"/>
        </p:xfrm>
        <a:graphic>
          <a:graphicData uri="http://schemas.openxmlformats.org/presentationml/2006/ole">
            <mc:AlternateContent xmlns:mc="http://schemas.openxmlformats.org/markup-compatibility/2006">
              <mc:Choice xmlns:v="urn:schemas-microsoft-com:vml" Requires="v">
                <p:oleObj spid="_x0000_s3164" name="Hoja de cálculo" r:id="rId11" imgW="4432300" imgH="215900" progId="Excel.Sheet.12">
                  <p:embed/>
                </p:oleObj>
              </mc:Choice>
              <mc:Fallback>
                <p:oleObj name="Hoja de cálculo" r:id="rId11" imgW="4432300" imgH="215900" progId="Excel.Sheet.12">
                  <p:embed/>
                  <p:pic>
                    <p:nvPicPr>
                      <p:cNvPr id="37" name="Object 36">
                        <a:extLst>
                          <a:ext uri="{FF2B5EF4-FFF2-40B4-BE49-F238E27FC236}">
                            <a16:creationId xmlns:a16="http://schemas.microsoft.com/office/drawing/2014/main" id="{E3329616-4A16-4E9F-BC32-F9AE170E7EE8}"/>
                          </a:ext>
                        </a:extLst>
                      </p:cNvPr>
                      <p:cNvPicPr/>
                      <p:nvPr/>
                    </p:nvPicPr>
                    <p:blipFill>
                      <a:blip r:embed="rId12"/>
                      <a:stretch>
                        <a:fillRect/>
                      </a:stretch>
                    </p:blipFill>
                    <p:spPr>
                      <a:xfrm>
                        <a:off x="6388100" y="1119188"/>
                        <a:ext cx="5783263" cy="215900"/>
                      </a:xfrm>
                      <a:prstGeom prst="rect">
                        <a:avLst/>
                      </a:prstGeom>
                    </p:spPr>
                  </p:pic>
                </p:oleObj>
              </mc:Fallback>
            </mc:AlternateContent>
          </a:graphicData>
        </a:graphic>
      </p:graphicFrame>
      <p:sp>
        <p:nvSpPr>
          <p:cNvPr id="44" name="Title 1">
            <a:extLst>
              <a:ext uri="{FF2B5EF4-FFF2-40B4-BE49-F238E27FC236}">
                <a16:creationId xmlns:a16="http://schemas.microsoft.com/office/drawing/2014/main" id="{55443EAC-93D8-4F92-BFE3-F3628EEB10E7}"/>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Target: H/M 18-45</a:t>
            </a:r>
          </a:p>
          <a:p>
            <a:pPr marL="0" marR="0" lvl="0" indent="0" algn="l" defTabSz="914400" rtl="0" eaLnBrk="1" fontAlgn="auto" latinLnBrk="0" hangingPunct="1">
              <a:lnSpc>
                <a:spcPct val="110000"/>
              </a:lnSpc>
              <a:spcBef>
                <a:spcPct val="0"/>
              </a:spcBef>
              <a:spcAft>
                <a:spcPts val="0"/>
              </a:spcAft>
              <a:buClrTx/>
              <a:buSzTx/>
              <a:buFontTx/>
              <a:buNone/>
              <a:tabLst/>
              <a:defRPr/>
            </a:pPr>
            <a:r>
              <a:rPr lang="de-CH" sz="2000" dirty="0" err="1">
                <a:solidFill>
                  <a:prstClr val="black"/>
                </a:solidFill>
                <a:latin typeface="Abadi" panose="020B0604020104020204" pitchFamily="34" charset="0"/>
              </a:rPr>
              <a:t>Marzo</a:t>
            </a: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 2024 </a:t>
            </a:r>
          </a:p>
        </p:txBody>
      </p:sp>
      <p:pic>
        <p:nvPicPr>
          <p:cNvPr id="45" name="Picture 2" descr="Vector de iconos de personas. Icono: vector de stock (libre de regalías)  1707822124 | Shutterstock">
            <a:extLst>
              <a:ext uri="{FF2B5EF4-FFF2-40B4-BE49-F238E27FC236}">
                <a16:creationId xmlns:a16="http://schemas.microsoft.com/office/drawing/2014/main" id="{8CE7A3EC-D360-4CEC-8CF0-14ED42C099E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59436C7B-7335-495D-AC94-9D0DC397E24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3">
            <a:extLst>
              <a:ext uri="{FF2B5EF4-FFF2-40B4-BE49-F238E27FC236}">
                <a16:creationId xmlns:a16="http://schemas.microsoft.com/office/drawing/2014/main" id="{449A8407-ECBA-1742-BA26-66D819954CFC}"/>
              </a:ext>
            </a:extLst>
          </p:cNvPr>
          <p:cNvGraphicFramePr>
            <a:graphicFrameLocks noGrp="1"/>
          </p:cNvGraphicFramePr>
          <p:nvPr>
            <p:extLst>
              <p:ext uri="{D42A27DB-BD31-4B8C-83A1-F6EECF244321}">
                <p14:modId xmlns:p14="http://schemas.microsoft.com/office/powerpoint/2010/main" val="4069803159"/>
              </p:ext>
            </p:extLst>
          </p:nvPr>
        </p:nvGraphicFramePr>
        <p:xfrm>
          <a:off x="397198" y="995377"/>
          <a:ext cx="390843" cy="3078452"/>
        </p:xfrm>
        <a:graphic>
          <a:graphicData uri="http://schemas.openxmlformats.org/drawingml/2006/table">
            <a:tbl>
              <a:tblPr firstRow="1" bandRow="1">
                <a:tableStyleId>{00A15C55-8517-42AA-B614-E9B94910E393}</a:tableStyleId>
              </a:tblPr>
              <a:tblGrid>
                <a:gridCol w="390843">
                  <a:extLst>
                    <a:ext uri="{9D8B030D-6E8A-4147-A177-3AD203B41FA5}">
                      <a16:colId xmlns:a16="http://schemas.microsoft.com/office/drawing/2014/main" val="1185865620"/>
                    </a:ext>
                  </a:extLst>
                </a:gridCol>
              </a:tblGrid>
              <a:tr h="236804">
                <a:tc>
                  <a:txBody>
                    <a:bodyPr/>
                    <a:lstStyle/>
                    <a:p>
                      <a:r>
                        <a:rPr lang="es-HN" sz="900" dirty="0">
                          <a:latin typeface="Abadi MT Condensed Light" panose="020B0306030101010103" pitchFamily="34" charset="77"/>
                        </a:rPr>
                        <a:t>SOI</a:t>
                      </a:r>
                    </a:p>
                  </a:txBody>
                  <a:tcPr/>
                </a:tc>
                <a:extLst>
                  <a:ext uri="{0D108BD9-81ED-4DB2-BD59-A6C34878D82A}">
                    <a16:rowId xmlns:a16="http://schemas.microsoft.com/office/drawing/2014/main" val="355884866"/>
                  </a:ext>
                </a:extLst>
              </a:tr>
              <a:tr h="236804">
                <a:tc>
                  <a:txBody>
                    <a:bodyPr/>
                    <a:lstStyle/>
                    <a:p>
                      <a:pPr algn="ctr"/>
                      <a:r>
                        <a:rPr lang="es-HN" sz="800" dirty="0">
                          <a:latin typeface="Abadi MT Condensed Light" panose="020B0306030101010103" pitchFamily="34" charset="77"/>
                        </a:rPr>
                        <a:t>17%</a:t>
                      </a:r>
                    </a:p>
                  </a:txBody>
                  <a:tcPr anchor="ctr"/>
                </a:tc>
                <a:extLst>
                  <a:ext uri="{0D108BD9-81ED-4DB2-BD59-A6C34878D82A}">
                    <a16:rowId xmlns:a16="http://schemas.microsoft.com/office/drawing/2014/main" val="1889576745"/>
                  </a:ext>
                </a:extLst>
              </a:tr>
              <a:tr h="236804">
                <a:tc>
                  <a:txBody>
                    <a:bodyPr/>
                    <a:lstStyle/>
                    <a:p>
                      <a:pPr algn="ctr"/>
                      <a:r>
                        <a:rPr lang="es-HN" sz="800" dirty="0">
                          <a:latin typeface="Abadi MT Condensed Light" panose="020B0306030101010103" pitchFamily="34" charset="77"/>
                        </a:rPr>
                        <a:t>17%</a:t>
                      </a:r>
                    </a:p>
                  </a:txBody>
                  <a:tcPr anchor="ctr"/>
                </a:tc>
                <a:extLst>
                  <a:ext uri="{0D108BD9-81ED-4DB2-BD59-A6C34878D82A}">
                    <a16:rowId xmlns:a16="http://schemas.microsoft.com/office/drawing/2014/main" val="3766237253"/>
                  </a:ext>
                </a:extLst>
              </a:tr>
              <a:tr h="236804">
                <a:tc>
                  <a:txBody>
                    <a:bodyPr/>
                    <a:lstStyle/>
                    <a:p>
                      <a:pPr algn="ctr"/>
                      <a:r>
                        <a:rPr lang="es-HN" sz="800" dirty="0">
                          <a:latin typeface="Abadi MT Condensed Light" panose="020B0306030101010103" pitchFamily="34" charset="77"/>
                        </a:rPr>
                        <a:t>16%</a:t>
                      </a:r>
                    </a:p>
                  </a:txBody>
                  <a:tcPr anchor="ctr"/>
                </a:tc>
                <a:extLst>
                  <a:ext uri="{0D108BD9-81ED-4DB2-BD59-A6C34878D82A}">
                    <a16:rowId xmlns:a16="http://schemas.microsoft.com/office/drawing/2014/main" val="826364691"/>
                  </a:ext>
                </a:extLst>
              </a:tr>
              <a:tr h="236804">
                <a:tc>
                  <a:txBody>
                    <a:bodyPr/>
                    <a:lstStyle/>
                    <a:p>
                      <a:pPr algn="ctr"/>
                      <a:r>
                        <a:rPr lang="es-HN" sz="800" dirty="0">
                          <a:latin typeface="Abadi MT Condensed Light" panose="020B0306030101010103" pitchFamily="34" charset="77"/>
                        </a:rPr>
                        <a:t>15%</a:t>
                      </a:r>
                    </a:p>
                  </a:txBody>
                  <a:tcPr anchor="ctr"/>
                </a:tc>
                <a:extLst>
                  <a:ext uri="{0D108BD9-81ED-4DB2-BD59-A6C34878D82A}">
                    <a16:rowId xmlns:a16="http://schemas.microsoft.com/office/drawing/2014/main" val="1066960156"/>
                  </a:ext>
                </a:extLst>
              </a:tr>
              <a:tr h="236804">
                <a:tc>
                  <a:txBody>
                    <a:bodyPr/>
                    <a:lstStyle/>
                    <a:p>
                      <a:pPr algn="ctr"/>
                      <a:r>
                        <a:rPr lang="es-HN" sz="800" dirty="0">
                          <a:latin typeface="Abadi MT Condensed Light" panose="020B0306030101010103" pitchFamily="34" charset="77"/>
                        </a:rPr>
                        <a:t>11%</a:t>
                      </a:r>
                    </a:p>
                  </a:txBody>
                  <a:tcPr anchor="ctr"/>
                </a:tc>
                <a:extLst>
                  <a:ext uri="{0D108BD9-81ED-4DB2-BD59-A6C34878D82A}">
                    <a16:rowId xmlns:a16="http://schemas.microsoft.com/office/drawing/2014/main" val="2360933986"/>
                  </a:ext>
                </a:extLst>
              </a:tr>
              <a:tr h="236804">
                <a:tc>
                  <a:txBody>
                    <a:bodyPr/>
                    <a:lstStyle/>
                    <a:p>
                      <a:pPr algn="ctr"/>
                      <a:r>
                        <a:rPr lang="es-HN" sz="800" dirty="0">
                          <a:latin typeface="Abadi MT Condensed Light" panose="020B0306030101010103" pitchFamily="34" charset="77"/>
                        </a:rPr>
                        <a:t>5%</a:t>
                      </a:r>
                    </a:p>
                  </a:txBody>
                  <a:tcPr anchor="ctr"/>
                </a:tc>
                <a:extLst>
                  <a:ext uri="{0D108BD9-81ED-4DB2-BD59-A6C34878D82A}">
                    <a16:rowId xmlns:a16="http://schemas.microsoft.com/office/drawing/2014/main" val="2595869678"/>
                  </a:ext>
                </a:extLst>
              </a:tr>
              <a:tr h="236804">
                <a:tc>
                  <a:txBody>
                    <a:bodyPr/>
                    <a:lstStyle/>
                    <a:p>
                      <a:pPr algn="ctr"/>
                      <a:r>
                        <a:rPr lang="es-HN" sz="800" dirty="0">
                          <a:latin typeface="Abadi MT Condensed Light" panose="020B0306030101010103" pitchFamily="34" charset="77"/>
                        </a:rPr>
                        <a:t>5%</a:t>
                      </a:r>
                    </a:p>
                  </a:txBody>
                  <a:tcPr anchor="ctr"/>
                </a:tc>
                <a:extLst>
                  <a:ext uri="{0D108BD9-81ED-4DB2-BD59-A6C34878D82A}">
                    <a16:rowId xmlns:a16="http://schemas.microsoft.com/office/drawing/2014/main" val="4182891413"/>
                  </a:ext>
                </a:extLst>
              </a:tr>
              <a:tr h="236804">
                <a:tc>
                  <a:txBody>
                    <a:bodyPr/>
                    <a:lstStyle/>
                    <a:p>
                      <a:pPr algn="ctr"/>
                      <a:r>
                        <a:rPr lang="es-HN" sz="800" dirty="0">
                          <a:latin typeface="Abadi MT Condensed Light" panose="020B0306030101010103" pitchFamily="34" charset="77"/>
                        </a:rPr>
                        <a:t>4%</a:t>
                      </a:r>
                    </a:p>
                  </a:txBody>
                  <a:tcPr anchor="ctr"/>
                </a:tc>
                <a:extLst>
                  <a:ext uri="{0D108BD9-81ED-4DB2-BD59-A6C34878D82A}">
                    <a16:rowId xmlns:a16="http://schemas.microsoft.com/office/drawing/2014/main" val="3846573940"/>
                  </a:ext>
                </a:extLst>
              </a:tr>
              <a:tr h="236804">
                <a:tc>
                  <a:txBody>
                    <a:bodyPr/>
                    <a:lstStyle/>
                    <a:p>
                      <a:pPr algn="ctr"/>
                      <a:r>
                        <a:rPr lang="es-HN" sz="800" dirty="0">
                          <a:latin typeface="Abadi MT Condensed Light" panose="020B0306030101010103" pitchFamily="34" charset="77"/>
                        </a:rPr>
                        <a:t>3%</a:t>
                      </a:r>
                    </a:p>
                  </a:txBody>
                  <a:tcPr anchor="ctr"/>
                </a:tc>
                <a:extLst>
                  <a:ext uri="{0D108BD9-81ED-4DB2-BD59-A6C34878D82A}">
                    <a16:rowId xmlns:a16="http://schemas.microsoft.com/office/drawing/2014/main" val="3793250975"/>
                  </a:ext>
                </a:extLst>
              </a:tr>
              <a:tr h="236804">
                <a:tc>
                  <a:txBody>
                    <a:bodyPr/>
                    <a:lstStyle/>
                    <a:p>
                      <a:pPr algn="ctr"/>
                      <a:r>
                        <a:rPr lang="es-HN" sz="800" dirty="0">
                          <a:latin typeface="Abadi MT Condensed Light" panose="020B0306030101010103" pitchFamily="34" charset="77"/>
                        </a:rPr>
                        <a:t>3%</a:t>
                      </a:r>
                    </a:p>
                  </a:txBody>
                  <a:tcPr anchor="ctr"/>
                </a:tc>
                <a:extLst>
                  <a:ext uri="{0D108BD9-81ED-4DB2-BD59-A6C34878D82A}">
                    <a16:rowId xmlns:a16="http://schemas.microsoft.com/office/drawing/2014/main" val="489532608"/>
                  </a:ext>
                </a:extLst>
              </a:tr>
              <a:tr h="236804">
                <a:tc>
                  <a:txBody>
                    <a:bodyPr/>
                    <a:lstStyle/>
                    <a:p>
                      <a:pPr algn="ctr"/>
                      <a:r>
                        <a:rPr lang="es-HN" sz="800" dirty="0">
                          <a:latin typeface="Abadi MT Condensed Light" panose="020B0306030101010103" pitchFamily="34" charset="77"/>
                        </a:rPr>
                        <a:t>2%</a:t>
                      </a:r>
                    </a:p>
                  </a:txBody>
                  <a:tcPr anchor="ctr"/>
                </a:tc>
                <a:extLst>
                  <a:ext uri="{0D108BD9-81ED-4DB2-BD59-A6C34878D82A}">
                    <a16:rowId xmlns:a16="http://schemas.microsoft.com/office/drawing/2014/main" val="2965612186"/>
                  </a:ext>
                </a:extLst>
              </a:tr>
              <a:tr h="236804">
                <a:tc>
                  <a:txBody>
                    <a:bodyPr/>
                    <a:lstStyle/>
                    <a:p>
                      <a:pPr algn="ctr"/>
                      <a:r>
                        <a:rPr lang="es-HN" sz="800" dirty="0">
                          <a:latin typeface="Abadi MT Condensed Light" panose="020B0306030101010103" pitchFamily="34" charset="77"/>
                        </a:rPr>
                        <a:t>1%</a:t>
                      </a:r>
                    </a:p>
                  </a:txBody>
                  <a:tcPr anchor="ctr"/>
                </a:tc>
                <a:extLst>
                  <a:ext uri="{0D108BD9-81ED-4DB2-BD59-A6C34878D82A}">
                    <a16:rowId xmlns:a16="http://schemas.microsoft.com/office/drawing/2014/main" val="2609080510"/>
                  </a:ext>
                </a:extLst>
              </a:tr>
            </a:tbl>
          </a:graphicData>
        </a:graphic>
      </p:graphicFrame>
      <p:sp>
        <p:nvSpPr>
          <p:cNvPr id="20" name="CuadroTexto 19">
            <a:extLst>
              <a:ext uri="{FF2B5EF4-FFF2-40B4-BE49-F238E27FC236}">
                <a16:creationId xmlns:a16="http://schemas.microsoft.com/office/drawing/2014/main" id="{E54E2B37-DB99-2F4A-9BAC-054F5A3FAFF9}"/>
              </a:ext>
            </a:extLst>
          </p:cNvPr>
          <p:cNvSpPr txBox="1"/>
          <p:nvPr/>
        </p:nvSpPr>
        <p:spPr>
          <a:xfrm>
            <a:off x="2190350" y="6584447"/>
            <a:ext cx="46819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800" b="0" i="0" u="none" strike="noStrike" kern="1200" cap="none" spc="0" normalizeH="0" baseline="0" noProof="0" dirty="0">
                <a:ln>
                  <a:noFill/>
                </a:ln>
                <a:solidFill>
                  <a:prstClr val="black"/>
                </a:solidFill>
                <a:effectLst/>
                <a:uLnTx/>
                <a:uFillTx/>
                <a:latin typeface="Abadi MT Condensed Light" panose="020B0306030101010103" pitchFamily="34" charset="77"/>
                <a:ea typeface="+mn-ea"/>
                <a:cs typeface="+mn-cs"/>
              </a:rPr>
              <a:t>73%	</a:t>
            </a:r>
          </a:p>
        </p:txBody>
      </p:sp>
      <p:sp>
        <p:nvSpPr>
          <p:cNvPr id="23" name="CuadroTexto 22">
            <a:extLst>
              <a:ext uri="{FF2B5EF4-FFF2-40B4-BE49-F238E27FC236}">
                <a16:creationId xmlns:a16="http://schemas.microsoft.com/office/drawing/2014/main" id="{6C20DD3D-D896-0C4C-83C8-D8E9BE688FE9}"/>
              </a:ext>
            </a:extLst>
          </p:cNvPr>
          <p:cNvSpPr txBox="1"/>
          <p:nvPr/>
        </p:nvSpPr>
        <p:spPr>
          <a:xfrm>
            <a:off x="2841550" y="6578908"/>
            <a:ext cx="46819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800" b="0" i="0" u="none" strike="noStrike" kern="1200" cap="none" spc="0" normalizeH="0" baseline="0" noProof="0" dirty="0">
                <a:ln>
                  <a:noFill/>
                </a:ln>
                <a:solidFill>
                  <a:prstClr val="black"/>
                </a:solidFill>
                <a:effectLst/>
                <a:uLnTx/>
                <a:uFillTx/>
                <a:latin typeface="Abadi MT Condensed Light" panose="020B0306030101010103" pitchFamily="34" charset="77"/>
                <a:ea typeface="+mn-ea"/>
                <a:cs typeface="+mn-cs"/>
              </a:rPr>
              <a:t>26%</a:t>
            </a:r>
          </a:p>
        </p:txBody>
      </p:sp>
      <p:sp>
        <p:nvSpPr>
          <p:cNvPr id="24" name="CuadroTexto 23">
            <a:extLst>
              <a:ext uri="{FF2B5EF4-FFF2-40B4-BE49-F238E27FC236}">
                <a16:creationId xmlns:a16="http://schemas.microsoft.com/office/drawing/2014/main" id="{A52B6A51-0AB2-0F4B-B0F7-A14FECFAAB76}"/>
              </a:ext>
            </a:extLst>
          </p:cNvPr>
          <p:cNvSpPr txBox="1"/>
          <p:nvPr/>
        </p:nvSpPr>
        <p:spPr>
          <a:xfrm>
            <a:off x="3252165" y="6574507"/>
            <a:ext cx="46819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800" b="0" i="0" u="none" strike="noStrike" kern="1200" cap="none" spc="0" normalizeH="0" baseline="0" noProof="0" dirty="0">
                <a:ln>
                  <a:noFill/>
                </a:ln>
                <a:solidFill>
                  <a:prstClr val="black"/>
                </a:solidFill>
                <a:effectLst/>
                <a:uLnTx/>
                <a:uFillTx/>
                <a:latin typeface="Abadi MT Condensed Light" panose="020B0306030101010103" pitchFamily="34" charset="77"/>
                <a:ea typeface="+mn-ea"/>
                <a:cs typeface="+mn-cs"/>
              </a:rPr>
              <a:t>1%</a:t>
            </a:r>
          </a:p>
        </p:txBody>
      </p:sp>
      <p:sp>
        <p:nvSpPr>
          <p:cNvPr id="25" name="CuadroTexto 24">
            <a:extLst>
              <a:ext uri="{FF2B5EF4-FFF2-40B4-BE49-F238E27FC236}">
                <a16:creationId xmlns:a16="http://schemas.microsoft.com/office/drawing/2014/main" id="{6B76F5A1-A8E3-0046-B5CF-E0DA4802384D}"/>
              </a:ext>
            </a:extLst>
          </p:cNvPr>
          <p:cNvSpPr txBox="1"/>
          <p:nvPr/>
        </p:nvSpPr>
        <p:spPr>
          <a:xfrm>
            <a:off x="3564467" y="6576115"/>
            <a:ext cx="46819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800" b="0" i="0" u="none" strike="noStrike" kern="1200" cap="none" spc="0" normalizeH="0" baseline="0" noProof="0" dirty="0">
                <a:ln>
                  <a:noFill/>
                </a:ln>
                <a:solidFill>
                  <a:prstClr val="black"/>
                </a:solidFill>
                <a:effectLst/>
                <a:uLnTx/>
                <a:uFillTx/>
                <a:latin typeface="Abadi MT Condensed Light" panose="020B0306030101010103" pitchFamily="34" charset="77"/>
                <a:ea typeface="+mn-ea"/>
                <a:cs typeface="+mn-cs"/>
              </a:rPr>
              <a:t>1%</a:t>
            </a:r>
          </a:p>
        </p:txBody>
      </p:sp>
    </p:spTree>
    <p:extLst>
      <p:ext uri="{BB962C8B-B14F-4D97-AF65-F5344CB8AC3E}">
        <p14:creationId xmlns:p14="http://schemas.microsoft.com/office/powerpoint/2010/main" val="3125117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4"/>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Rounded Corners 65">
            <a:extLst>
              <a:ext uri="{FF2B5EF4-FFF2-40B4-BE49-F238E27FC236}">
                <a16:creationId xmlns:a16="http://schemas.microsoft.com/office/drawing/2014/main" id="{B8374521-8765-48E6-BD6E-29F7A80E3004}"/>
              </a:ext>
            </a:extLst>
          </p:cNvPr>
          <p:cNvSpPr/>
          <p:nvPr/>
        </p:nvSpPr>
        <p:spPr>
          <a:xfrm>
            <a:off x="9585751" y="816644"/>
            <a:ext cx="176975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9" name="Chart 26">
            <a:extLst>
              <a:ext uri="{FF2B5EF4-FFF2-40B4-BE49-F238E27FC236}">
                <a16:creationId xmlns:a16="http://schemas.microsoft.com/office/drawing/2014/main" id="{32787253-4053-794C-B34D-D2856DB8966B}"/>
              </a:ext>
            </a:extLst>
          </p:cNvPr>
          <p:cNvGraphicFramePr/>
          <p:nvPr>
            <p:extLst>
              <p:ext uri="{D42A27DB-BD31-4B8C-83A1-F6EECF244321}">
                <p14:modId xmlns:p14="http://schemas.microsoft.com/office/powerpoint/2010/main" val="2760105141"/>
              </p:ext>
            </p:extLst>
          </p:nvPr>
        </p:nvGraphicFramePr>
        <p:xfrm>
          <a:off x="8232727" y="702534"/>
          <a:ext cx="3887713" cy="2914181"/>
        </p:xfrm>
        <a:graphic>
          <a:graphicData uri="http://schemas.openxmlformats.org/drawingml/2006/chart">
            <c:chart xmlns:c="http://schemas.openxmlformats.org/drawingml/2006/chart" xmlns:r="http://schemas.openxmlformats.org/officeDocument/2006/relationships" r:id="rId16"/>
          </a:graphicData>
        </a:graphic>
      </p:graphicFrame>
      <p:sp>
        <p:nvSpPr>
          <p:cNvPr id="23" name="Rectangle: Rounded Corners 22">
            <a:extLst>
              <a:ext uri="{FF2B5EF4-FFF2-40B4-BE49-F238E27FC236}">
                <a16:creationId xmlns:a16="http://schemas.microsoft.com/office/drawing/2014/main" id="{56592C3A-4914-420B-9823-54E1CEF44AEF}"/>
              </a:ext>
            </a:extLst>
          </p:cNvPr>
          <p:cNvSpPr/>
          <p:nvPr/>
        </p:nvSpPr>
        <p:spPr>
          <a:xfrm>
            <a:off x="5617969" y="826636"/>
            <a:ext cx="146260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44" name="Chart 26">
            <a:extLst>
              <a:ext uri="{FF2B5EF4-FFF2-40B4-BE49-F238E27FC236}">
                <a16:creationId xmlns:a16="http://schemas.microsoft.com/office/drawing/2014/main" id="{87F69968-5B59-C545-94C8-61EE1C35BC06}"/>
              </a:ext>
            </a:extLst>
          </p:cNvPr>
          <p:cNvGraphicFramePr/>
          <p:nvPr>
            <p:extLst>
              <p:ext uri="{D42A27DB-BD31-4B8C-83A1-F6EECF244321}">
                <p14:modId xmlns:p14="http://schemas.microsoft.com/office/powerpoint/2010/main" val="1347657624"/>
              </p:ext>
            </p:extLst>
          </p:nvPr>
        </p:nvGraphicFramePr>
        <p:xfrm>
          <a:off x="4056618" y="700956"/>
          <a:ext cx="4583048" cy="2902993"/>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43" name="Chart 26">
            <a:extLst>
              <a:ext uri="{FF2B5EF4-FFF2-40B4-BE49-F238E27FC236}">
                <a16:creationId xmlns:a16="http://schemas.microsoft.com/office/drawing/2014/main" id="{5BD70BA4-B872-9D4C-817E-2EA66881B1F7}"/>
              </a:ext>
            </a:extLst>
          </p:cNvPr>
          <p:cNvGraphicFramePr/>
          <p:nvPr>
            <p:extLst>
              <p:ext uri="{D42A27DB-BD31-4B8C-83A1-F6EECF244321}">
                <p14:modId xmlns:p14="http://schemas.microsoft.com/office/powerpoint/2010/main" val="926806691"/>
              </p:ext>
            </p:extLst>
          </p:nvPr>
        </p:nvGraphicFramePr>
        <p:xfrm>
          <a:off x="0" y="698354"/>
          <a:ext cx="3793011" cy="2902993"/>
        </p:xfrm>
        <a:graphic>
          <a:graphicData uri="http://schemas.openxmlformats.org/drawingml/2006/chart">
            <c:chart xmlns:c="http://schemas.openxmlformats.org/drawingml/2006/chart" xmlns:r="http://schemas.openxmlformats.org/officeDocument/2006/relationships" r:id="rId18"/>
          </a:graphicData>
        </a:graphic>
      </p:graphicFrame>
      <p:sp>
        <p:nvSpPr>
          <p:cNvPr id="29" name="Rectangle: Rounded Corners 28">
            <a:extLst>
              <a:ext uri="{FF2B5EF4-FFF2-40B4-BE49-F238E27FC236}">
                <a16:creationId xmlns:a16="http://schemas.microsoft.com/office/drawing/2014/main" id="{B8DA2D12-8206-4D3D-9493-AF5446A62F01}"/>
              </a:ext>
            </a:extLst>
          </p:cNvPr>
          <p:cNvSpPr/>
          <p:nvPr/>
        </p:nvSpPr>
        <p:spPr>
          <a:xfrm>
            <a:off x="661690" y="829674"/>
            <a:ext cx="2692708" cy="1923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rtl="0">
              <a:defRPr sz="1200" b="1" i="0" u="none" strike="noStrike" kern="1200" baseline="0">
                <a:solidFill>
                  <a:prstClr val="black"/>
                </a:solidFill>
                <a:latin typeface="Abadi" panose="020B0604020104020204" pitchFamily="34" charset="0"/>
                <a:ea typeface="+mn-ea"/>
                <a:cs typeface="+mn-cs"/>
              </a:defRPr>
            </a:pPr>
            <a:r>
              <a:rPr lang="es-MX" sz="1200" dirty="0"/>
              <a:t>MEDIA TV CHANNEL</a:t>
            </a:r>
            <a:r>
              <a:rPr lang="es-MX" sz="1800" dirty="0"/>
              <a:t> </a:t>
            </a:r>
            <a:r>
              <a:rPr lang="es-MX" sz="1000" dirty="0"/>
              <a:t>(22,085</a:t>
            </a:r>
            <a:r>
              <a:rPr lang="es-MX" sz="1000" baseline="0" dirty="0"/>
              <a:t> Grp’s)</a:t>
            </a:r>
            <a:endParaRPr lang="es-MX" sz="1000" dirty="0"/>
          </a:p>
        </p:txBody>
      </p:sp>
      <p:sp>
        <p:nvSpPr>
          <p:cNvPr id="63" name="Rectangle: Rounded Corners 62">
            <a:extLst>
              <a:ext uri="{FF2B5EF4-FFF2-40B4-BE49-F238E27FC236}">
                <a16:creationId xmlns:a16="http://schemas.microsoft.com/office/drawing/2014/main" id="{66F8AB4D-EADF-4793-B39F-087293A0A55C}"/>
              </a:ext>
            </a:extLst>
          </p:cNvPr>
          <p:cNvSpPr/>
          <p:nvPr/>
        </p:nvSpPr>
        <p:spPr>
          <a:xfrm>
            <a:off x="6105939" y="3714742"/>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A51F7E7F-3005-452B-A37E-6345C488012C}"/>
              </a:ext>
            </a:extLst>
          </p:cNvPr>
          <p:cNvSpPr/>
          <p:nvPr/>
        </p:nvSpPr>
        <p:spPr>
          <a:xfrm>
            <a:off x="1463022" y="3714440"/>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70408" y="0"/>
            <a:ext cx="6615388" cy="864000"/>
          </a:xfrm>
        </p:spPr>
        <p:txBody>
          <a:bodyPr>
            <a:normAutofit/>
          </a:bodyPr>
          <a:lstStyle/>
          <a:p>
            <a:r>
              <a:rPr lang="de-CH" sz="2800" dirty="0">
                <a:latin typeface="Abadi" panose="020B0604020104020204" pitchFamily="34" charset="0"/>
              </a:rPr>
              <a:t>Category: ANTIGRIPALES </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4" name="Title 1">
            <a:extLst>
              <a:ext uri="{FF2B5EF4-FFF2-40B4-BE49-F238E27FC236}">
                <a16:creationId xmlns:a16="http://schemas.microsoft.com/office/drawing/2014/main" id="{CCE1A38D-B15D-44B8-8B16-ADBCF0FB153A}"/>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Target: H/M 18-45</a:t>
            </a:r>
          </a:p>
          <a:p>
            <a:pPr marL="0" marR="0" lvl="0" indent="0" algn="l" defTabSz="914400" rtl="0" eaLnBrk="1" fontAlgn="auto" latinLnBrk="0" hangingPunct="1">
              <a:lnSpc>
                <a:spcPct val="110000"/>
              </a:lnSpc>
              <a:spcBef>
                <a:spcPct val="0"/>
              </a:spcBef>
              <a:spcAft>
                <a:spcPts val="0"/>
              </a:spcAft>
              <a:buClrTx/>
              <a:buSzTx/>
              <a:buFontTx/>
              <a:buNone/>
              <a:tabLst/>
              <a:defRPr/>
            </a:pPr>
            <a:r>
              <a:rPr lang="de-CH" sz="2000" dirty="0" err="1">
                <a:solidFill>
                  <a:prstClr val="black"/>
                </a:solidFill>
                <a:latin typeface="Abadi" panose="020B0604020104020204" pitchFamily="34" charset="0"/>
              </a:rPr>
              <a:t>Marzo</a:t>
            </a: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 2024 </a:t>
            </a:r>
          </a:p>
        </p:txBody>
      </p:sp>
      <p:pic>
        <p:nvPicPr>
          <p:cNvPr id="1026" name="Picture 2" descr="Vector de iconos de personas. Icono: vector de stock (libre de regalías)  1707822124 | Shutterstock">
            <a:extLst>
              <a:ext uri="{FF2B5EF4-FFF2-40B4-BE49-F238E27FC236}">
                <a16:creationId xmlns:a16="http://schemas.microsoft.com/office/drawing/2014/main" id="{FEEED1DF-8648-4950-89EB-7A9954C08F6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27533FF8-4632-48D4-ADB0-357699504C4D}"/>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4588065" y="687166"/>
            <a:ext cx="0" cy="292367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3608125"/>
            <a:ext cx="12370377" cy="0"/>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9483B254-E4F6-40A3-9B23-E4A24DF0AC0D}"/>
              </a:ext>
            </a:extLst>
          </p:cNvPr>
          <p:cNvSpPr txBox="1"/>
          <p:nvPr/>
        </p:nvSpPr>
        <p:spPr>
          <a:xfrm>
            <a:off x="817038" y="3663238"/>
            <a:ext cx="298162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solidFill>
                <a:latin typeface="Abadi" panose="020B0604020104020204" pitchFamily="34" charset="0"/>
                <a:ea typeface="+mn-ea"/>
                <a:cs typeface="+mn-cs"/>
              </a:defRPr>
            </a:pPr>
            <a:r>
              <a:rPr kumimoji="0" lang="es-MX" sz="1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NEW CREATIVES</a:t>
            </a:r>
          </a:p>
        </p:txBody>
      </p:sp>
      <p:sp>
        <p:nvSpPr>
          <p:cNvPr id="33" name="TextBox 32">
            <a:extLst>
              <a:ext uri="{FF2B5EF4-FFF2-40B4-BE49-F238E27FC236}">
                <a16:creationId xmlns:a16="http://schemas.microsoft.com/office/drawing/2014/main" id="{D9D43246-8B24-4048-847D-87FACD838830}"/>
              </a:ext>
            </a:extLst>
          </p:cNvPr>
          <p:cNvSpPr txBox="1"/>
          <p:nvPr/>
        </p:nvSpPr>
        <p:spPr>
          <a:xfrm>
            <a:off x="5441913" y="3663237"/>
            <a:ext cx="298162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solidFill>
                <a:latin typeface="Abadi" panose="020B0604020104020204" pitchFamily="34" charset="0"/>
                <a:ea typeface="+mn-ea"/>
                <a:cs typeface="+mn-cs"/>
              </a:defRPr>
            </a:pPr>
            <a:r>
              <a:rPr kumimoji="0" lang="es-MX" sz="1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TOP CREATIVES</a:t>
            </a:r>
          </a:p>
        </p:txBody>
      </p:sp>
      <p:sp>
        <p:nvSpPr>
          <p:cNvPr id="49" name="TextBox 48">
            <a:extLst>
              <a:ext uri="{FF2B5EF4-FFF2-40B4-BE49-F238E27FC236}">
                <a16:creationId xmlns:a16="http://schemas.microsoft.com/office/drawing/2014/main" id="{EE699863-3FD2-4A09-B169-473C440A7F79}"/>
              </a:ext>
            </a:extLst>
          </p:cNvPr>
          <p:cNvSpPr txBox="1"/>
          <p:nvPr/>
        </p:nvSpPr>
        <p:spPr>
          <a:xfrm>
            <a:off x="4797266" y="4912136"/>
            <a:ext cx="219367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Gripex Plus Te + Gripex Plus Activa</a:t>
            </a:r>
            <a:endPar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52" name="TextBox 51">
            <a:extLst>
              <a:ext uri="{FF2B5EF4-FFF2-40B4-BE49-F238E27FC236}">
                <a16:creationId xmlns:a16="http://schemas.microsoft.com/office/drawing/2014/main" id="{42B25D3B-90F6-43C3-AEAF-A57D756CB024}"/>
              </a:ext>
            </a:extLst>
          </p:cNvPr>
          <p:cNvSpPr txBox="1"/>
          <p:nvPr/>
        </p:nvSpPr>
        <p:spPr>
          <a:xfrm>
            <a:off x="7253677" y="4936266"/>
            <a:ext cx="2106424" cy="230832"/>
          </a:xfrm>
          <a:prstGeom prst="rect">
            <a:avLst/>
          </a:prstGeom>
          <a:noFill/>
        </p:spPr>
        <p:txBody>
          <a:bodyPr wrap="square" rtlCol="0">
            <a:spAutoFit/>
          </a:bodyPr>
          <a:lstStyle>
            <a:defPPr>
              <a:defRPr lang="es-MX"/>
            </a:defPPr>
            <a:lvl1pPr marR="0" lvl="0" indent="0" algn="ctr" fontAlgn="auto">
              <a:lnSpc>
                <a:spcPct val="100000"/>
              </a:lnSpc>
              <a:spcBef>
                <a:spcPts val="0"/>
              </a:spcBef>
              <a:spcAft>
                <a:spcPts val="0"/>
              </a:spcAft>
              <a:buClrTx/>
              <a:buSzTx/>
              <a:buFontTx/>
              <a:buNone/>
              <a:tabLst/>
              <a:defRPr kumimoji="0" sz="900" b="1" i="0" u="none" strike="noStrike" cap="none" spc="0" normalizeH="0" baseline="0">
                <a:ln>
                  <a:noFill/>
                </a:ln>
                <a:solidFill>
                  <a:prstClr val="black"/>
                </a:solidFill>
                <a:effectLst/>
                <a:uLnTx/>
                <a:uFillTx/>
                <a:latin typeface="Abadi" panose="020B0604020104020204" pitchFamily="34" charset="0"/>
              </a:defRPr>
            </a:lvl1pPr>
          </a:lstStyle>
          <a:p>
            <a:r>
              <a:rPr lang="es-MX" dirty="0"/>
              <a:t>Dolofin  - Buscar eliminar los síntomas</a:t>
            </a:r>
          </a:p>
        </p:txBody>
      </p:sp>
      <p:cxnSp>
        <p:nvCxnSpPr>
          <p:cNvPr id="59" name="Straight Connector 58">
            <a:extLst>
              <a:ext uri="{FF2B5EF4-FFF2-40B4-BE49-F238E27FC236}">
                <a16:creationId xmlns:a16="http://schemas.microsoft.com/office/drawing/2014/main" id="{B61D8F93-DC41-4187-9DDC-CAF216947808}"/>
              </a:ext>
            </a:extLst>
          </p:cNvPr>
          <p:cNvCxnSpPr>
            <a:cxnSpLocks/>
          </p:cNvCxnSpPr>
          <p:nvPr/>
        </p:nvCxnSpPr>
        <p:spPr>
          <a:xfrm>
            <a:off x="4553687"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F7B3C51B-B8A4-4BA3-B6F8-D38845A5B52C}"/>
              </a:ext>
            </a:extLst>
          </p:cNvPr>
          <p:cNvCxnSpPr>
            <a:cxnSpLocks/>
          </p:cNvCxnSpPr>
          <p:nvPr/>
        </p:nvCxnSpPr>
        <p:spPr>
          <a:xfrm>
            <a:off x="9315795"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61" name="TextBox 60">
            <a:extLst>
              <a:ext uri="{FF2B5EF4-FFF2-40B4-BE49-F238E27FC236}">
                <a16:creationId xmlns:a16="http://schemas.microsoft.com/office/drawing/2014/main" id="{C125F62A-9C20-4B7B-9329-07AF495224FD}"/>
              </a:ext>
            </a:extLst>
          </p:cNvPr>
          <p:cNvSpPr txBox="1"/>
          <p:nvPr/>
        </p:nvSpPr>
        <p:spPr>
          <a:xfrm>
            <a:off x="9360100" y="3575230"/>
            <a:ext cx="2805960" cy="33085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Aprendizajes: </a:t>
            </a:r>
            <a:endParaRPr lang="es-MX" sz="1000" dirty="0">
              <a:solidFill>
                <a:prstClr val="black"/>
              </a:solidFill>
              <a:latin typeface="Abadi" panose="020B0604020104020204" pitchFamily="34" charset="0"/>
            </a:endParaRPr>
          </a:p>
          <a:p>
            <a:pPr algn="l"/>
            <a:r>
              <a:rPr lang="es-HN" sz="900" b="0" i="0" dirty="0">
                <a:solidFill>
                  <a:srgbClr val="0D0D0D"/>
                </a:solidFill>
                <a:effectLst/>
                <a:latin typeface="Söhne"/>
              </a:rPr>
              <a:t>Según el análisis, la categoría experimenta un crecimiento del </a:t>
            </a:r>
            <a:r>
              <a:rPr lang="es-HN" sz="900" dirty="0">
                <a:solidFill>
                  <a:srgbClr val="0D0D0D"/>
                </a:solidFill>
                <a:latin typeface="Söhne"/>
              </a:rPr>
              <a:t>47</a:t>
            </a:r>
            <a:r>
              <a:rPr lang="es-HN" sz="900" b="0" i="0" dirty="0">
                <a:solidFill>
                  <a:srgbClr val="0D0D0D"/>
                </a:solidFill>
                <a:effectLst/>
                <a:latin typeface="Söhne"/>
              </a:rPr>
              <a:t>% en comparación con la actividad de 2023. Hasta ahora, las mismas marcas del año anterior siguen activas, sin embargo la mayoría experimentan crecimientos en su inversión, a excepción de Tabcin GT que tiene una baja del 35% vrs Lo realizado el año anterioir</a:t>
            </a:r>
          </a:p>
          <a:p>
            <a:pPr algn="l"/>
            <a:r>
              <a:rPr lang="es-HN" sz="900" b="0" i="0" dirty="0">
                <a:solidFill>
                  <a:srgbClr val="0D0D0D"/>
                </a:solidFill>
                <a:effectLst/>
                <a:latin typeface="Söhne"/>
              </a:rPr>
              <a:t>Dolofin Antigripal, Tosan y Mentolina ocupan las primeras posiciones. A pesar de que Tabcin GyT se encuentra en la posición 6 en el Índice de SOI, ocupa el </a:t>
            </a:r>
            <a:r>
              <a:rPr lang="es-HN" sz="900" dirty="0">
                <a:solidFill>
                  <a:srgbClr val="0D0D0D"/>
                </a:solidFill>
                <a:latin typeface="Söhne"/>
              </a:rPr>
              <a:t>segundo lugar en el SOV</a:t>
            </a:r>
            <a:endParaRPr lang="es-HN" sz="900" b="0" i="0" dirty="0">
              <a:solidFill>
                <a:srgbClr val="0D0D0D"/>
              </a:solidFill>
              <a:effectLst/>
              <a:latin typeface="Söhne"/>
            </a:endParaRPr>
          </a:p>
          <a:p>
            <a:pPr algn="l"/>
            <a:r>
              <a:rPr lang="es-HN" sz="900" b="0" i="0" dirty="0">
                <a:solidFill>
                  <a:srgbClr val="0D0D0D"/>
                </a:solidFill>
                <a:effectLst/>
                <a:latin typeface="Söhne"/>
              </a:rPr>
              <a:t>La televisión es el medio principal en esta categoría,  concentrando el </a:t>
            </a:r>
            <a:r>
              <a:rPr lang="es-HN" sz="900" dirty="0">
                <a:solidFill>
                  <a:srgbClr val="0D0D0D"/>
                </a:solidFill>
                <a:latin typeface="Söhne"/>
              </a:rPr>
              <a:t>59</a:t>
            </a:r>
            <a:r>
              <a:rPr lang="es-HN" sz="900" b="0" i="0" dirty="0">
                <a:solidFill>
                  <a:srgbClr val="0D0D0D"/>
                </a:solidFill>
                <a:effectLst/>
                <a:latin typeface="Söhne"/>
              </a:rPr>
              <a:t>% de la inversión total de TV en el canal HCH. Tabcin ha enfocado su inversión en este canal, particularmente con el patrocinio del segmento climático. Se sugiere mantener este patrocinio dado su efectividad y relevancia.</a:t>
            </a:r>
          </a:p>
          <a:p>
            <a:pPr algn="l"/>
            <a:r>
              <a:rPr lang="es-HN" sz="900" b="0" i="0" dirty="0">
                <a:solidFill>
                  <a:srgbClr val="0D0D0D"/>
                </a:solidFill>
                <a:effectLst/>
                <a:latin typeface="Söhne"/>
              </a:rPr>
              <a:t>Tanto Ta</a:t>
            </a:r>
            <a:r>
              <a:rPr lang="es-HN" sz="900" dirty="0">
                <a:solidFill>
                  <a:srgbClr val="0D0D0D"/>
                </a:solidFill>
                <a:latin typeface="Söhne"/>
              </a:rPr>
              <a:t>bcin GT como Tabcin Niños, muestran los mas altos niveles de COE, esto por la utilización de las dos empresas televisivas.</a:t>
            </a:r>
            <a:endParaRPr lang="es-HN" sz="900" b="0" i="0"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900" dirty="0">
                <a:solidFill>
                  <a:prstClr val="black"/>
                </a:solidFill>
                <a:latin typeface="Abadi" panose="020B06040201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cxnSp>
        <p:nvCxnSpPr>
          <p:cNvPr id="64" name="Straight Connector 63">
            <a:extLst>
              <a:ext uri="{FF2B5EF4-FFF2-40B4-BE49-F238E27FC236}">
                <a16:creationId xmlns:a16="http://schemas.microsoft.com/office/drawing/2014/main" id="{91AB5A22-D25F-4A53-8305-C43193081AA7}"/>
              </a:ext>
            </a:extLst>
          </p:cNvPr>
          <p:cNvCxnSpPr>
            <a:cxnSpLocks/>
          </p:cNvCxnSpPr>
          <p:nvPr/>
        </p:nvCxnSpPr>
        <p:spPr>
          <a:xfrm>
            <a:off x="8719463" y="112481"/>
            <a:ext cx="0" cy="3502423"/>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37" name="Tabla 10">
            <a:extLst>
              <a:ext uri="{FF2B5EF4-FFF2-40B4-BE49-F238E27FC236}">
                <a16:creationId xmlns:a16="http://schemas.microsoft.com/office/drawing/2014/main" id="{1A25FFBB-165D-8240-8800-3CA6B80AF4A1}"/>
              </a:ext>
            </a:extLst>
          </p:cNvPr>
          <p:cNvGraphicFramePr>
            <a:graphicFrameLocks noGrp="1"/>
          </p:cNvGraphicFramePr>
          <p:nvPr>
            <p:extLst>
              <p:ext uri="{D42A27DB-BD31-4B8C-83A1-F6EECF244321}">
                <p14:modId xmlns:p14="http://schemas.microsoft.com/office/powerpoint/2010/main" val="1168419811"/>
              </p:ext>
            </p:extLst>
          </p:nvPr>
        </p:nvGraphicFramePr>
        <p:xfrm>
          <a:off x="3699020" y="910583"/>
          <a:ext cx="900584" cy="2339289"/>
        </p:xfrm>
        <a:graphic>
          <a:graphicData uri="http://schemas.openxmlformats.org/drawingml/2006/table">
            <a:tbl>
              <a:tblPr firstRow="1" bandRow="1">
                <a:tableStyleId>{17292A2E-F333-43FB-9621-5CBBE7FDCDCB}</a:tableStyleId>
              </a:tblPr>
              <a:tblGrid>
                <a:gridCol w="491980">
                  <a:extLst>
                    <a:ext uri="{9D8B030D-6E8A-4147-A177-3AD203B41FA5}">
                      <a16:colId xmlns:a16="http://schemas.microsoft.com/office/drawing/2014/main" val="3008694403"/>
                    </a:ext>
                  </a:extLst>
                </a:gridCol>
                <a:gridCol w="408604">
                  <a:extLst>
                    <a:ext uri="{9D8B030D-6E8A-4147-A177-3AD203B41FA5}">
                      <a16:colId xmlns:a16="http://schemas.microsoft.com/office/drawing/2014/main" val="3680388117"/>
                    </a:ext>
                  </a:extLst>
                </a:gridCol>
              </a:tblGrid>
              <a:tr h="259921">
                <a:tc>
                  <a:txBody>
                    <a:bodyPr/>
                    <a:lstStyle/>
                    <a:p>
                      <a:pPr algn="ctr"/>
                      <a:r>
                        <a:rPr lang="es-HN" sz="800" dirty="0">
                          <a:solidFill>
                            <a:schemeClr val="tx1"/>
                          </a:solidFill>
                        </a:rPr>
                        <a:t>Grp’s</a:t>
                      </a:r>
                    </a:p>
                  </a:txBody>
                  <a:tcPr anchor="ctr">
                    <a:solidFill>
                      <a:schemeClr val="accent4">
                        <a:lumMod val="40000"/>
                        <a:lumOff val="60000"/>
                      </a:schemeClr>
                    </a:solidFill>
                  </a:tcPr>
                </a:tc>
                <a:tc>
                  <a:txBody>
                    <a:bodyPr/>
                    <a:lstStyle/>
                    <a:p>
                      <a:pPr algn="ctr"/>
                      <a:r>
                        <a:rPr lang="es-HN" sz="800" dirty="0">
                          <a:solidFill>
                            <a:schemeClr val="tx1"/>
                          </a:solidFill>
                        </a:rPr>
                        <a:t>SOV</a:t>
                      </a:r>
                    </a:p>
                  </a:txBody>
                  <a:tcPr anchor="ctr">
                    <a:solidFill>
                      <a:schemeClr val="accent4">
                        <a:lumMod val="40000"/>
                        <a:lumOff val="60000"/>
                      </a:schemeClr>
                    </a:solidFill>
                  </a:tcPr>
                </a:tc>
                <a:extLst>
                  <a:ext uri="{0D108BD9-81ED-4DB2-BD59-A6C34878D82A}">
                    <a16:rowId xmlns:a16="http://schemas.microsoft.com/office/drawing/2014/main" val="534843301"/>
                  </a:ext>
                </a:extLst>
              </a:tr>
              <a:tr h="259921">
                <a:tc>
                  <a:txBody>
                    <a:bodyPr/>
                    <a:lstStyle/>
                    <a:p>
                      <a:pPr algn="ctr"/>
                      <a:r>
                        <a:rPr lang="es-HN" sz="800" dirty="0"/>
                        <a:t>6,027</a:t>
                      </a:r>
                    </a:p>
                  </a:txBody>
                  <a:tcPr anchor="ctr"/>
                </a:tc>
                <a:tc>
                  <a:txBody>
                    <a:bodyPr/>
                    <a:lstStyle/>
                    <a:p>
                      <a:pPr algn="ctr"/>
                      <a:r>
                        <a:rPr lang="es-HN" sz="800" dirty="0"/>
                        <a:t>27%</a:t>
                      </a:r>
                    </a:p>
                  </a:txBody>
                  <a:tcPr anchor="ctr"/>
                </a:tc>
                <a:extLst>
                  <a:ext uri="{0D108BD9-81ED-4DB2-BD59-A6C34878D82A}">
                    <a16:rowId xmlns:a16="http://schemas.microsoft.com/office/drawing/2014/main" val="1414059227"/>
                  </a:ext>
                </a:extLst>
              </a:tr>
              <a:tr h="259921">
                <a:tc>
                  <a:txBody>
                    <a:bodyPr/>
                    <a:lstStyle/>
                    <a:p>
                      <a:pPr algn="ctr"/>
                      <a:r>
                        <a:rPr lang="es-HN" sz="800" dirty="0"/>
                        <a:t>3,471</a:t>
                      </a:r>
                    </a:p>
                  </a:txBody>
                  <a:tcPr anchor="ctr"/>
                </a:tc>
                <a:tc>
                  <a:txBody>
                    <a:bodyPr/>
                    <a:lstStyle/>
                    <a:p>
                      <a:pPr algn="ctr"/>
                      <a:r>
                        <a:rPr lang="es-HN" sz="800" dirty="0"/>
                        <a:t>16%</a:t>
                      </a:r>
                    </a:p>
                  </a:txBody>
                  <a:tcPr anchor="ctr"/>
                </a:tc>
                <a:extLst>
                  <a:ext uri="{0D108BD9-81ED-4DB2-BD59-A6C34878D82A}">
                    <a16:rowId xmlns:a16="http://schemas.microsoft.com/office/drawing/2014/main" val="758004041"/>
                  </a:ext>
                </a:extLst>
              </a:tr>
              <a:tr h="259921">
                <a:tc>
                  <a:txBody>
                    <a:bodyPr/>
                    <a:lstStyle/>
                    <a:p>
                      <a:pPr algn="ctr"/>
                      <a:r>
                        <a:rPr lang="es-HN" sz="800" dirty="0"/>
                        <a:t>3,086</a:t>
                      </a:r>
                    </a:p>
                  </a:txBody>
                  <a:tcPr anchor="ctr"/>
                </a:tc>
                <a:tc>
                  <a:txBody>
                    <a:bodyPr/>
                    <a:lstStyle/>
                    <a:p>
                      <a:pPr algn="ctr"/>
                      <a:r>
                        <a:rPr lang="es-HN" sz="800" dirty="0"/>
                        <a:t>14%</a:t>
                      </a:r>
                    </a:p>
                  </a:txBody>
                  <a:tcPr anchor="ctr"/>
                </a:tc>
                <a:extLst>
                  <a:ext uri="{0D108BD9-81ED-4DB2-BD59-A6C34878D82A}">
                    <a16:rowId xmlns:a16="http://schemas.microsoft.com/office/drawing/2014/main" val="4233345858"/>
                  </a:ext>
                </a:extLst>
              </a:tr>
              <a:tr h="259921">
                <a:tc>
                  <a:txBody>
                    <a:bodyPr/>
                    <a:lstStyle/>
                    <a:p>
                      <a:pPr algn="ctr"/>
                      <a:r>
                        <a:rPr lang="es-HN" sz="800" dirty="0"/>
                        <a:t>2,031</a:t>
                      </a:r>
                    </a:p>
                  </a:txBody>
                  <a:tcPr anchor="ctr"/>
                </a:tc>
                <a:tc>
                  <a:txBody>
                    <a:bodyPr/>
                    <a:lstStyle/>
                    <a:p>
                      <a:pPr algn="ctr"/>
                      <a:r>
                        <a:rPr lang="es-HN" sz="800" dirty="0"/>
                        <a:t>9%</a:t>
                      </a:r>
                    </a:p>
                  </a:txBody>
                  <a:tcPr anchor="ctr"/>
                </a:tc>
                <a:extLst>
                  <a:ext uri="{0D108BD9-81ED-4DB2-BD59-A6C34878D82A}">
                    <a16:rowId xmlns:a16="http://schemas.microsoft.com/office/drawing/2014/main" val="2460490226"/>
                  </a:ext>
                </a:extLst>
              </a:tr>
              <a:tr h="259921">
                <a:tc>
                  <a:txBody>
                    <a:bodyPr/>
                    <a:lstStyle/>
                    <a:p>
                      <a:pPr algn="ctr"/>
                      <a:r>
                        <a:rPr lang="es-HN" sz="800" dirty="0"/>
                        <a:t>1,547</a:t>
                      </a:r>
                    </a:p>
                  </a:txBody>
                  <a:tcPr anchor="ctr"/>
                </a:tc>
                <a:tc>
                  <a:txBody>
                    <a:bodyPr/>
                    <a:lstStyle/>
                    <a:p>
                      <a:pPr algn="ctr"/>
                      <a:r>
                        <a:rPr lang="es-HN" sz="800" dirty="0"/>
                        <a:t>7%</a:t>
                      </a:r>
                    </a:p>
                  </a:txBody>
                  <a:tcPr anchor="ctr"/>
                </a:tc>
                <a:extLst>
                  <a:ext uri="{0D108BD9-81ED-4DB2-BD59-A6C34878D82A}">
                    <a16:rowId xmlns:a16="http://schemas.microsoft.com/office/drawing/2014/main" val="2983563414"/>
                  </a:ext>
                </a:extLst>
              </a:tr>
              <a:tr h="259921">
                <a:tc>
                  <a:txBody>
                    <a:bodyPr/>
                    <a:lstStyle/>
                    <a:p>
                      <a:pPr algn="ctr"/>
                      <a:r>
                        <a:rPr lang="es-HN" sz="800" dirty="0"/>
                        <a:t>1,199</a:t>
                      </a:r>
                    </a:p>
                  </a:txBody>
                  <a:tcPr anchor="ctr"/>
                </a:tc>
                <a:tc>
                  <a:txBody>
                    <a:bodyPr/>
                    <a:lstStyle/>
                    <a:p>
                      <a:pPr algn="ctr"/>
                      <a:r>
                        <a:rPr lang="es-HN" sz="800" dirty="0"/>
                        <a:t>5%</a:t>
                      </a:r>
                    </a:p>
                  </a:txBody>
                  <a:tcPr anchor="ctr"/>
                </a:tc>
                <a:extLst>
                  <a:ext uri="{0D108BD9-81ED-4DB2-BD59-A6C34878D82A}">
                    <a16:rowId xmlns:a16="http://schemas.microsoft.com/office/drawing/2014/main" val="4019434899"/>
                  </a:ext>
                </a:extLst>
              </a:tr>
              <a:tr h="259921">
                <a:tc>
                  <a:txBody>
                    <a:bodyPr/>
                    <a:lstStyle/>
                    <a:p>
                      <a:pPr algn="ctr"/>
                      <a:r>
                        <a:rPr lang="es-HN" sz="800" dirty="0"/>
                        <a:t>1,198</a:t>
                      </a:r>
                    </a:p>
                  </a:txBody>
                  <a:tcPr anchor="ctr"/>
                </a:tc>
                <a:tc>
                  <a:txBody>
                    <a:bodyPr/>
                    <a:lstStyle/>
                    <a:p>
                      <a:pPr algn="ctr"/>
                      <a:r>
                        <a:rPr lang="es-HN" sz="800" dirty="0"/>
                        <a:t>5%</a:t>
                      </a:r>
                    </a:p>
                  </a:txBody>
                  <a:tcPr anchor="ctr"/>
                </a:tc>
                <a:extLst>
                  <a:ext uri="{0D108BD9-81ED-4DB2-BD59-A6C34878D82A}">
                    <a16:rowId xmlns:a16="http://schemas.microsoft.com/office/drawing/2014/main" val="698311988"/>
                  </a:ext>
                </a:extLst>
              </a:tr>
              <a:tr h="259921">
                <a:tc>
                  <a:txBody>
                    <a:bodyPr/>
                    <a:lstStyle/>
                    <a:p>
                      <a:pPr algn="ctr"/>
                      <a:r>
                        <a:rPr lang="es-HN" sz="800" dirty="0"/>
                        <a:t>986</a:t>
                      </a:r>
                    </a:p>
                  </a:txBody>
                  <a:tcPr anchor="ctr"/>
                </a:tc>
                <a:tc>
                  <a:txBody>
                    <a:bodyPr/>
                    <a:lstStyle/>
                    <a:p>
                      <a:pPr algn="ctr"/>
                      <a:r>
                        <a:rPr lang="es-HN" sz="800" dirty="0"/>
                        <a:t>4%</a:t>
                      </a:r>
                    </a:p>
                  </a:txBody>
                  <a:tcPr anchor="ctr"/>
                </a:tc>
                <a:extLst>
                  <a:ext uri="{0D108BD9-81ED-4DB2-BD59-A6C34878D82A}">
                    <a16:rowId xmlns:a16="http://schemas.microsoft.com/office/drawing/2014/main" val="3762230626"/>
                  </a:ext>
                </a:extLst>
              </a:tr>
            </a:tbl>
          </a:graphicData>
        </a:graphic>
      </p:graphicFrame>
      <p:pic>
        <p:nvPicPr>
          <p:cNvPr id="11" name="50401222262200000-2820-2848.mp4" descr="50401222262200000-2820-2848.mp4">
            <a:hlinkClick r:id="" action="ppaction://media"/>
            <a:extLst>
              <a:ext uri="{FF2B5EF4-FFF2-40B4-BE49-F238E27FC236}">
                <a16:creationId xmlns:a16="http://schemas.microsoft.com/office/drawing/2014/main" id="{E1EA6B5A-B8E9-BA42-B122-25C8AD81F1B5}"/>
              </a:ext>
            </a:extLst>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7221584" y="3926448"/>
            <a:ext cx="1917123" cy="1001171"/>
          </a:xfrm>
          <a:prstGeom prst="rect">
            <a:avLst/>
          </a:prstGeom>
        </p:spPr>
      </p:pic>
      <p:graphicFrame>
        <p:nvGraphicFramePr>
          <p:cNvPr id="10" name="Tabla 12">
            <a:extLst>
              <a:ext uri="{FF2B5EF4-FFF2-40B4-BE49-F238E27FC236}">
                <a16:creationId xmlns:a16="http://schemas.microsoft.com/office/drawing/2014/main" id="{4AE1B994-A51F-A246-8EC5-0510F9D5D6F6}"/>
              </a:ext>
            </a:extLst>
          </p:cNvPr>
          <p:cNvGraphicFramePr>
            <a:graphicFrameLocks noGrp="1"/>
          </p:cNvGraphicFramePr>
          <p:nvPr>
            <p:extLst>
              <p:ext uri="{D42A27DB-BD31-4B8C-83A1-F6EECF244321}">
                <p14:modId xmlns:p14="http://schemas.microsoft.com/office/powerpoint/2010/main" val="3225841026"/>
              </p:ext>
            </p:extLst>
          </p:nvPr>
        </p:nvGraphicFramePr>
        <p:xfrm>
          <a:off x="681932" y="3381415"/>
          <a:ext cx="3013872" cy="213360"/>
        </p:xfrm>
        <a:graphic>
          <a:graphicData uri="http://schemas.openxmlformats.org/drawingml/2006/table">
            <a:tbl>
              <a:tblPr firstRow="1" bandRow="1">
                <a:tableStyleId>{5C22544A-7EE6-4342-B048-85BDC9FD1C3A}</a:tableStyleId>
              </a:tblPr>
              <a:tblGrid>
                <a:gridCol w="376734">
                  <a:extLst>
                    <a:ext uri="{9D8B030D-6E8A-4147-A177-3AD203B41FA5}">
                      <a16:colId xmlns:a16="http://schemas.microsoft.com/office/drawing/2014/main" val="4117187888"/>
                    </a:ext>
                  </a:extLst>
                </a:gridCol>
                <a:gridCol w="376734">
                  <a:extLst>
                    <a:ext uri="{9D8B030D-6E8A-4147-A177-3AD203B41FA5}">
                      <a16:colId xmlns:a16="http://schemas.microsoft.com/office/drawing/2014/main" val="83658708"/>
                    </a:ext>
                  </a:extLst>
                </a:gridCol>
                <a:gridCol w="376734">
                  <a:extLst>
                    <a:ext uri="{9D8B030D-6E8A-4147-A177-3AD203B41FA5}">
                      <a16:colId xmlns:a16="http://schemas.microsoft.com/office/drawing/2014/main" val="2289583996"/>
                    </a:ext>
                  </a:extLst>
                </a:gridCol>
                <a:gridCol w="376734">
                  <a:extLst>
                    <a:ext uri="{9D8B030D-6E8A-4147-A177-3AD203B41FA5}">
                      <a16:colId xmlns:a16="http://schemas.microsoft.com/office/drawing/2014/main" val="740861626"/>
                    </a:ext>
                  </a:extLst>
                </a:gridCol>
                <a:gridCol w="376734">
                  <a:extLst>
                    <a:ext uri="{9D8B030D-6E8A-4147-A177-3AD203B41FA5}">
                      <a16:colId xmlns:a16="http://schemas.microsoft.com/office/drawing/2014/main" val="188664091"/>
                    </a:ext>
                  </a:extLst>
                </a:gridCol>
                <a:gridCol w="376734">
                  <a:extLst>
                    <a:ext uri="{9D8B030D-6E8A-4147-A177-3AD203B41FA5}">
                      <a16:colId xmlns:a16="http://schemas.microsoft.com/office/drawing/2014/main" val="686140426"/>
                    </a:ext>
                  </a:extLst>
                </a:gridCol>
                <a:gridCol w="376734">
                  <a:extLst>
                    <a:ext uri="{9D8B030D-6E8A-4147-A177-3AD203B41FA5}">
                      <a16:colId xmlns:a16="http://schemas.microsoft.com/office/drawing/2014/main" val="238809570"/>
                    </a:ext>
                  </a:extLst>
                </a:gridCol>
                <a:gridCol w="376734">
                  <a:extLst>
                    <a:ext uri="{9D8B030D-6E8A-4147-A177-3AD203B41FA5}">
                      <a16:colId xmlns:a16="http://schemas.microsoft.com/office/drawing/2014/main" val="2621089029"/>
                    </a:ext>
                  </a:extLst>
                </a:gridCol>
              </a:tblGrid>
              <a:tr h="182636">
                <a:tc>
                  <a:txBody>
                    <a:bodyPr/>
                    <a:lstStyle/>
                    <a:p>
                      <a:pPr algn="ctr"/>
                      <a:r>
                        <a:rPr lang="es-HN" sz="800" b="0" dirty="0">
                          <a:solidFill>
                            <a:schemeClr val="tx1"/>
                          </a:solidFill>
                          <a:latin typeface="Abadi MT Condensed Light" panose="020B0306030101010103" pitchFamily="34" charset="77"/>
                        </a:rPr>
                        <a:t>19%</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59%</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7%</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10%</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1%</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1%</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1%</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1%</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58" name="Tabla 12">
            <a:extLst>
              <a:ext uri="{FF2B5EF4-FFF2-40B4-BE49-F238E27FC236}">
                <a16:creationId xmlns:a16="http://schemas.microsoft.com/office/drawing/2014/main" id="{9477658C-9225-1646-B9F0-8D09E42A257E}"/>
              </a:ext>
            </a:extLst>
          </p:cNvPr>
          <p:cNvGraphicFramePr>
            <a:graphicFrameLocks noGrp="1"/>
          </p:cNvGraphicFramePr>
          <p:nvPr>
            <p:extLst>
              <p:ext uri="{D42A27DB-BD31-4B8C-83A1-F6EECF244321}">
                <p14:modId xmlns:p14="http://schemas.microsoft.com/office/powerpoint/2010/main" val="1837263845"/>
              </p:ext>
            </p:extLst>
          </p:nvPr>
        </p:nvGraphicFramePr>
        <p:xfrm>
          <a:off x="4802955" y="3359029"/>
          <a:ext cx="3290930" cy="213360"/>
        </p:xfrm>
        <a:graphic>
          <a:graphicData uri="http://schemas.openxmlformats.org/drawingml/2006/table">
            <a:tbl>
              <a:tblPr firstRow="1" bandRow="1">
                <a:tableStyleId>{5C22544A-7EE6-4342-B048-85BDC9FD1C3A}</a:tableStyleId>
              </a:tblPr>
              <a:tblGrid>
                <a:gridCol w="658186">
                  <a:extLst>
                    <a:ext uri="{9D8B030D-6E8A-4147-A177-3AD203B41FA5}">
                      <a16:colId xmlns:a16="http://schemas.microsoft.com/office/drawing/2014/main" val="4117187888"/>
                    </a:ext>
                  </a:extLst>
                </a:gridCol>
                <a:gridCol w="658186">
                  <a:extLst>
                    <a:ext uri="{9D8B030D-6E8A-4147-A177-3AD203B41FA5}">
                      <a16:colId xmlns:a16="http://schemas.microsoft.com/office/drawing/2014/main" val="83658708"/>
                    </a:ext>
                  </a:extLst>
                </a:gridCol>
                <a:gridCol w="658186">
                  <a:extLst>
                    <a:ext uri="{9D8B030D-6E8A-4147-A177-3AD203B41FA5}">
                      <a16:colId xmlns:a16="http://schemas.microsoft.com/office/drawing/2014/main" val="2289583996"/>
                    </a:ext>
                  </a:extLst>
                </a:gridCol>
                <a:gridCol w="658186">
                  <a:extLst>
                    <a:ext uri="{9D8B030D-6E8A-4147-A177-3AD203B41FA5}">
                      <a16:colId xmlns:a16="http://schemas.microsoft.com/office/drawing/2014/main" val="740861626"/>
                    </a:ext>
                  </a:extLst>
                </a:gridCol>
                <a:gridCol w="658186">
                  <a:extLst>
                    <a:ext uri="{9D8B030D-6E8A-4147-A177-3AD203B41FA5}">
                      <a16:colId xmlns:a16="http://schemas.microsoft.com/office/drawing/2014/main" val="188664091"/>
                    </a:ext>
                  </a:extLst>
                </a:gridCol>
              </a:tblGrid>
              <a:tr h="174921">
                <a:tc>
                  <a:txBody>
                    <a:bodyPr/>
                    <a:lstStyle/>
                    <a:p>
                      <a:pPr algn="ctr"/>
                      <a:r>
                        <a:rPr lang="es-HN" sz="800" b="0" dirty="0">
                          <a:solidFill>
                            <a:schemeClr val="tx1"/>
                          </a:solidFill>
                          <a:latin typeface="Abadi MT Condensed Light" panose="020B0306030101010103" pitchFamily="34" charset="77"/>
                        </a:rPr>
                        <a:t>63%</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8%</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14%</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9%</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4%</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65" name="Tabla 12">
            <a:extLst>
              <a:ext uri="{FF2B5EF4-FFF2-40B4-BE49-F238E27FC236}">
                <a16:creationId xmlns:a16="http://schemas.microsoft.com/office/drawing/2014/main" id="{59B95150-015E-3049-9DF1-C35A823E7FC2}"/>
              </a:ext>
            </a:extLst>
          </p:cNvPr>
          <p:cNvGraphicFramePr>
            <a:graphicFrameLocks noGrp="1"/>
          </p:cNvGraphicFramePr>
          <p:nvPr>
            <p:extLst>
              <p:ext uri="{D42A27DB-BD31-4B8C-83A1-F6EECF244321}">
                <p14:modId xmlns:p14="http://schemas.microsoft.com/office/powerpoint/2010/main" val="3726656684"/>
              </p:ext>
            </p:extLst>
          </p:nvPr>
        </p:nvGraphicFramePr>
        <p:xfrm>
          <a:off x="9386597" y="3367096"/>
          <a:ext cx="1864500" cy="213360"/>
        </p:xfrm>
        <a:graphic>
          <a:graphicData uri="http://schemas.openxmlformats.org/drawingml/2006/table">
            <a:tbl>
              <a:tblPr firstRow="1" bandRow="1">
                <a:tableStyleId>{5C22544A-7EE6-4342-B048-85BDC9FD1C3A}</a:tableStyleId>
              </a:tblPr>
              <a:tblGrid>
                <a:gridCol w="621500">
                  <a:extLst>
                    <a:ext uri="{9D8B030D-6E8A-4147-A177-3AD203B41FA5}">
                      <a16:colId xmlns:a16="http://schemas.microsoft.com/office/drawing/2014/main" val="83658708"/>
                    </a:ext>
                  </a:extLst>
                </a:gridCol>
                <a:gridCol w="621500">
                  <a:extLst>
                    <a:ext uri="{9D8B030D-6E8A-4147-A177-3AD203B41FA5}">
                      <a16:colId xmlns:a16="http://schemas.microsoft.com/office/drawing/2014/main" val="290760883"/>
                    </a:ext>
                  </a:extLst>
                </a:gridCol>
                <a:gridCol w="621500">
                  <a:extLst>
                    <a:ext uri="{9D8B030D-6E8A-4147-A177-3AD203B41FA5}">
                      <a16:colId xmlns:a16="http://schemas.microsoft.com/office/drawing/2014/main" val="188664091"/>
                    </a:ext>
                  </a:extLst>
                </a:gridCol>
              </a:tblGrid>
              <a:tr h="129139">
                <a:tc>
                  <a:txBody>
                    <a:bodyPr/>
                    <a:lstStyle/>
                    <a:p>
                      <a:pPr algn="ctr"/>
                      <a:r>
                        <a:rPr lang="es-HN" sz="800" b="0" dirty="0">
                          <a:solidFill>
                            <a:schemeClr val="tx1"/>
                          </a:solidFill>
                          <a:latin typeface="Abadi MT Condensed Light" panose="020B0306030101010103" pitchFamily="34" charset="77"/>
                        </a:rPr>
                        <a:t>31%</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18%</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44%</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pic>
        <p:nvPicPr>
          <p:cNvPr id="12" name="50406524011080000-2630-2658.mp4" descr="50406524011080000-2630-2658.mp4">
            <a:hlinkClick r:id="" action="ppaction://media"/>
            <a:extLst>
              <a:ext uri="{FF2B5EF4-FFF2-40B4-BE49-F238E27FC236}">
                <a16:creationId xmlns:a16="http://schemas.microsoft.com/office/drawing/2014/main" id="{20AED36D-99BF-024F-84E5-EF755EF745FA}"/>
              </a:ext>
            </a:extLst>
          </p:cNvPr>
          <p:cNvPicPr>
            <a:picLocks noChangeAspect="1"/>
          </p:cNvPicPr>
          <p:nvPr>
            <a:videoFile r:link="rId4"/>
            <p:extLst>
              <p:ext uri="{DAA4B4D4-6D71-4841-9C94-3DE7FCFB9230}">
                <p14:media xmlns:p14="http://schemas.microsoft.com/office/powerpoint/2010/main" r:embed="rId3"/>
              </p:ext>
            </p:extLst>
          </p:nvPr>
        </p:nvPicPr>
        <p:blipFill>
          <a:blip r:embed="rId22"/>
          <a:stretch>
            <a:fillRect/>
          </a:stretch>
        </p:blipFill>
        <p:spPr>
          <a:xfrm>
            <a:off x="4908287" y="3962656"/>
            <a:ext cx="1990790" cy="984753"/>
          </a:xfrm>
          <a:prstGeom prst="rect">
            <a:avLst/>
          </a:prstGeom>
        </p:spPr>
      </p:pic>
      <p:sp>
        <p:nvSpPr>
          <p:cNvPr id="45" name="TextBox 48">
            <a:extLst>
              <a:ext uri="{FF2B5EF4-FFF2-40B4-BE49-F238E27FC236}">
                <a16:creationId xmlns:a16="http://schemas.microsoft.com/office/drawing/2014/main" id="{B9F36C3F-E3FA-E94B-9DBF-9E4C7184D74D}"/>
              </a:ext>
            </a:extLst>
          </p:cNvPr>
          <p:cNvSpPr txBox="1"/>
          <p:nvPr/>
        </p:nvSpPr>
        <p:spPr>
          <a:xfrm>
            <a:off x="4868941" y="6347905"/>
            <a:ext cx="192472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000" b="1" dirty="0">
                <a:solidFill>
                  <a:prstClr val="black"/>
                </a:solidFill>
                <a:latin typeface="Abadi" panose="020B0604020104020204" pitchFamily="34" charset="0"/>
              </a:rPr>
              <a:t>Broncopulmin: Arma secreta ”el experto en gripe y tos”</a:t>
            </a:r>
            <a:endPar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pic>
        <p:nvPicPr>
          <p:cNvPr id="14" name="50406524038180000-556-584.mp4" descr="50406524038180000-556-584.mp4">
            <a:hlinkClick r:id="" action="ppaction://media"/>
            <a:extLst>
              <a:ext uri="{FF2B5EF4-FFF2-40B4-BE49-F238E27FC236}">
                <a16:creationId xmlns:a16="http://schemas.microsoft.com/office/drawing/2014/main" id="{8557128F-DE79-2C46-818C-F7D1A276F461}"/>
              </a:ext>
            </a:extLst>
          </p:cNvPr>
          <p:cNvPicPr>
            <a:picLocks noChangeAspect="1"/>
          </p:cNvPicPr>
          <p:nvPr>
            <a:videoFile r:link="rId6"/>
            <p:extLst>
              <p:ext uri="{DAA4B4D4-6D71-4841-9C94-3DE7FCFB9230}">
                <p14:media xmlns:p14="http://schemas.microsoft.com/office/powerpoint/2010/main" r:embed="rId5"/>
              </p:ext>
            </p:extLst>
          </p:nvPr>
        </p:nvPicPr>
        <p:blipFill>
          <a:blip r:embed="rId23"/>
          <a:stretch>
            <a:fillRect/>
          </a:stretch>
        </p:blipFill>
        <p:spPr>
          <a:xfrm>
            <a:off x="4865821" y="5246796"/>
            <a:ext cx="2012719" cy="1133926"/>
          </a:xfrm>
          <a:prstGeom prst="rect">
            <a:avLst/>
          </a:prstGeom>
        </p:spPr>
      </p:pic>
      <p:sp>
        <p:nvSpPr>
          <p:cNvPr id="50" name="TextBox 51">
            <a:extLst>
              <a:ext uri="{FF2B5EF4-FFF2-40B4-BE49-F238E27FC236}">
                <a16:creationId xmlns:a16="http://schemas.microsoft.com/office/drawing/2014/main" id="{3116112D-B286-3E4A-B4B7-6F2B75AC13D0}"/>
              </a:ext>
            </a:extLst>
          </p:cNvPr>
          <p:cNvSpPr txBox="1"/>
          <p:nvPr/>
        </p:nvSpPr>
        <p:spPr>
          <a:xfrm>
            <a:off x="7089514" y="6380722"/>
            <a:ext cx="21064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9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Pectofenil Multisintomas </a:t>
            </a:r>
            <a:r>
              <a:rPr kumimoji="0" lang="es-MX"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-Alivia con todos esos molestos síntoma</a:t>
            </a:r>
          </a:p>
        </p:txBody>
      </p:sp>
      <p:pic>
        <p:nvPicPr>
          <p:cNvPr id="19" name="50405924016070000-3524-3544.mp4" descr="50405924016070000-3524-3544.mp4">
            <a:hlinkClick r:id="" action="ppaction://media"/>
            <a:extLst>
              <a:ext uri="{FF2B5EF4-FFF2-40B4-BE49-F238E27FC236}">
                <a16:creationId xmlns:a16="http://schemas.microsoft.com/office/drawing/2014/main" id="{F690207C-2621-1344-B12A-3CCD959B234C}"/>
              </a:ext>
            </a:extLst>
          </p:cNvPr>
          <p:cNvPicPr>
            <a:picLocks noChangeAspect="1"/>
          </p:cNvPicPr>
          <p:nvPr>
            <a:videoFile r:link="rId8"/>
            <p:extLst>
              <p:ext uri="{DAA4B4D4-6D71-4841-9C94-3DE7FCFB9230}">
                <p14:media xmlns:p14="http://schemas.microsoft.com/office/powerpoint/2010/main" r:embed="rId7"/>
              </p:ext>
            </p:extLst>
          </p:nvPr>
        </p:nvPicPr>
        <p:blipFill>
          <a:blip r:embed="rId24"/>
          <a:stretch>
            <a:fillRect/>
          </a:stretch>
        </p:blipFill>
        <p:spPr>
          <a:xfrm>
            <a:off x="7253666" y="5220839"/>
            <a:ext cx="1864852" cy="1145278"/>
          </a:xfrm>
          <a:prstGeom prst="rect">
            <a:avLst/>
          </a:prstGeom>
        </p:spPr>
      </p:pic>
      <p:pic>
        <p:nvPicPr>
          <p:cNvPr id="3" name="50406524024120000-2654-2682.mp4" descr="50406524024120000-2654-2682.mp4">
            <a:hlinkClick r:id="" action="ppaction://media"/>
            <a:extLst>
              <a:ext uri="{FF2B5EF4-FFF2-40B4-BE49-F238E27FC236}">
                <a16:creationId xmlns:a16="http://schemas.microsoft.com/office/drawing/2014/main" id="{A4F0E6BC-D56A-A14D-AC6E-B4BC8C98F9F6}"/>
              </a:ext>
            </a:extLst>
          </p:cNvPr>
          <p:cNvPicPr>
            <a:picLocks noChangeAspect="1"/>
          </p:cNvPicPr>
          <p:nvPr>
            <a:videoFile r:link="rId10"/>
            <p:extLst>
              <p:ext uri="{DAA4B4D4-6D71-4841-9C94-3DE7FCFB9230}">
                <p14:media xmlns:p14="http://schemas.microsoft.com/office/powerpoint/2010/main" r:embed="rId9"/>
              </p:ext>
            </p:extLst>
          </p:nvPr>
        </p:nvPicPr>
        <p:blipFill>
          <a:blip r:embed="rId25"/>
          <a:stretch>
            <a:fillRect/>
          </a:stretch>
        </p:blipFill>
        <p:spPr>
          <a:xfrm>
            <a:off x="429128" y="3952317"/>
            <a:ext cx="1908996" cy="983949"/>
          </a:xfrm>
          <a:prstGeom prst="rect">
            <a:avLst/>
          </a:prstGeom>
        </p:spPr>
      </p:pic>
      <p:sp>
        <p:nvSpPr>
          <p:cNvPr id="38" name="TextBox 48">
            <a:extLst>
              <a:ext uri="{FF2B5EF4-FFF2-40B4-BE49-F238E27FC236}">
                <a16:creationId xmlns:a16="http://schemas.microsoft.com/office/drawing/2014/main" id="{8EE408FB-D3C0-CA48-8D8F-37932B09A1C0}"/>
              </a:ext>
            </a:extLst>
          </p:cNvPr>
          <p:cNvSpPr txBox="1"/>
          <p:nvPr/>
        </p:nvSpPr>
        <p:spPr>
          <a:xfrm>
            <a:off x="300025" y="4922800"/>
            <a:ext cx="21936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000" b="1" dirty="0">
                <a:solidFill>
                  <a:prstClr val="black"/>
                </a:solidFill>
                <a:latin typeface="Abadi" panose="020B0604020104020204" pitchFamily="34" charset="0"/>
              </a:rPr>
              <a:t>Dolofin Antig </a:t>
            </a:r>
            <a:r>
              <a:rPr lang="es-MX" sz="1000" dirty="0">
                <a:solidFill>
                  <a:prstClr val="black"/>
                </a:solidFill>
                <a:latin typeface="Abadi" panose="020B0604020104020204" pitchFamily="34" charset="0"/>
              </a:rPr>
              <a:t>: Iniciamos el dia con todo</a:t>
            </a:r>
            <a:endParaRPr kumimoji="0" lang="es-MX" sz="100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pic>
        <p:nvPicPr>
          <p:cNvPr id="5" name="504187240470700-1118-1147.mp3" descr="504187240470700-1118-1147.mp3">
            <a:hlinkClick r:id="" action="ppaction://media"/>
            <a:extLst>
              <a:ext uri="{FF2B5EF4-FFF2-40B4-BE49-F238E27FC236}">
                <a16:creationId xmlns:a16="http://schemas.microsoft.com/office/drawing/2014/main" id="{E43C2010-C417-DA4D-A268-3AFFD4426C5E}"/>
              </a:ext>
            </a:extLst>
          </p:cNvPr>
          <p:cNvPicPr>
            <a:picLocks noChangeAspect="1"/>
          </p:cNvPicPr>
          <p:nvPr>
            <a:audioFile r:link="rId12"/>
            <p:extLst>
              <p:ext uri="{DAA4B4D4-6D71-4841-9C94-3DE7FCFB9230}">
                <p14:media xmlns:p14="http://schemas.microsoft.com/office/powerpoint/2010/main" r:embed="rId11"/>
              </p:ext>
            </p:extLst>
          </p:nvPr>
        </p:nvPicPr>
        <p:blipFill>
          <a:blip r:embed="rId26"/>
          <a:stretch>
            <a:fillRect/>
          </a:stretch>
        </p:blipFill>
        <p:spPr>
          <a:xfrm>
            <a:off x="2957551" y="3952317"/>
            <a:ext cx="1071753" cy="1071753"/>
          </a:xfrm>
          <a:prstGeom prst="rect">
            <a:avLst/>
          </a:prstGeom>
        </p:spPr>
      </p:pic>
      <p:sp>
        <p:nvSpPr>
          <p:cNvPr id="40" name="TextBox 48">
            <a:extLst>
              <a:ext uri="{FF2B5EF4-FFF2-40B4-BE49-F238E27FC236}">
                <a16:creationId xmlns:a16="http://schemas.microsoft.com/office/drawing/2014/main" id="{98443CA0-0982-CA43-8CB1-D74F2CC9A6C0}"/>
              </a:ext>
            </a:extLst>
          </p:cNvPr>
          <p:cNvSpPr txBox="1"/>
          <p:nvPr/>
        </p:nvSpPr>
        <p:spPr>
          <a:xfrm>
            <a:off x="2350434" y="4931157"/>
            <a:ext cx="21936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000" b="1" dirty="0">
                <a:solidFill>
                  <a:prstClr val="black"/>
                </a:solidFill>
                <a:latin typeface="Abadi" panose="020B0604020104020204" pitchFamily="34" charset="0"/>
              </a:rPr>
              <a:t>Peptofeni Multisintomas </a:t>
            </a:r>
            <a:r>
              <a:rPr lang="es-MX" sz="1000" dirty="0">
                <a:solidFill>
                  <a:prstClr val="black"/>
                </a:solidFill>
                <a:latin typeface="Abadi" panose="020B0604020104020204" pitchFamily="34" charset="0"/>
              </a:rPr>
              <a:t>:Necesitas ayuda</a:t>
            </a:r>
            <a:endParaRPr kumimoji="0" lang="es-MX" sz="100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353296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2"/>
                                        </p:tgtEl>
                                      </p:cBhvr>
                                    </p:cmd>
                                  </p:childTnLst>
                                </p:cTn>
                              </p:par>
                            </p:childTnLst>
                          </p:cTn>
                        </p:par>
                      </p:childTnLst>
                    </p:cTn>
                  </p:par>
                </p:childTnLst>
              </p:cTn>
              <p:nextCondLst>
                <p:cond evt="onClick" delay="0">
                  <p:tgtEl>
                    <p:spTgt spid="12"/>
                  </p:tgtEl>
                </p:cond>
              </p:nextCondLst>
            </p:seq>
            <p:video>
              <p:cMediaNode vol="80000">
                <p:cTn id="16" fill="hold" display="0">
                  <p:stCondLst>
                    <p:cond delay="indefinite"/>
                  </p:stCondLst>
                </p:cTn>
                <p:tgtEl>
                  <p:spTgt spid="12"/>
                </p:tgtEl>
              </p:cMediaNode>
            </p:video>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1"/>
                                        </p:tgtEl>
                                      </p:cBhvr>
                                    </p:cmd>
                                  </p:childTnLst>
                                </p:cTn>
                              </p:par>
                            </p:childTnLst>
                          </p:cTn>
                        </p:par>
                      </p:childTnLst>
                    </p:cTn>
                  </p:par>
                </p:childTnLst>
              </p:cTn>
              <p:nextCondLst>
                <p:cond evt="onClick" delay="0">
                  <p:tgtEl>
                    <p:spTgt spid="11"/>
                  </p:tgtEl>
                </p:cond>
              </p:nextCondLst>
            </p:seq>
            <p:video>
              <p:cMediaNode vol="80000">
                <p:cTn id="22" fill="hold" display="0">
                  <p:stCondLst>
                    <p:cond delay="indefinite"/>
                  </p:stCondLst>
                </p:cTn>
                <p:tgtEl>
                  <p:spTgt spid="11"/>
                </p:tgtEl>
              </p:cMediaNode>
            </p:video>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4"/>
                                        </p:tgtEl>
                                      </p:cBhvr>
                                    </p:cmd>
                                  </p:childTnLst>
                                </p:cTn>
                              </p:par>
                            </p:childTnLst>
                          </p:cTn>
                        </p:par>
                      </p:childTnLst>
                    </p:cTn>
                  </p:par>
                </p:childTnLst>
              </p:cTn>
              <p:nextCondLst>
                <p:cond evt="onClick" delay="0">
                  <p:tgtEl>
                    <p:spTgt spid="14"/>
                  </p:tgtEl>
                </p:cond>
              </p:nextCondLst>
            </p:seq>
            <p:video>
              <p:cMediaNode vol="80000">
                <p:cTn id="28" fill="hold" display="0">
                  <p:stCondLst>
                    <p:cond delay="indefinite"/>
                  </p:stCondLst>
                </p:cTn>
                <p:tgtEl>
                  <p:spTgt spid="14"/>
                </p:tgtEl>
              </p:cMediaNode>
            </p:video>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9"/>
                                        </p:tgtEl>
                                      </p:cBhvr>
                                    </p:cmd>
                                  </p:childTnLst>
                                </p:cTn>
                              </p:par>
                            </p:childTnLst>
                          </p:cTn>
                        </p:par>
                      </p:childTnLst>
                    </p:cTn>
                  </p:par>
                </p:childTnLst>
              </p:cTn>
              <p:nextCondLst>
                <p:cond evt="onClick" delay="0">
                  <p:tgtEl>
                    <p:spTgt spid="19"/>
                  </p:tgtEl>
                </p:cond>
              </p:nextCondLst>
            </p:seq>
            <p:video>
              <p:cMediaNode vol="80000">
                <p:cTn id="34" fill="hold" display="0">
                  <p:stCondLst>
                    <p:cond delay="indefinite"/>
                  </p:stCondLst>
                </p:cTn>
                <p:tgtEl>
                  <p:spTgt spid="19"/>
                </p:tgtEl>
              </p:cMediaNode>
            </p:video>
            <p:video>
              <p:cMediaNode vol="80000">
                <p:cTn id="35" fill="hold" display="0">
                  <p:stCondLst>
                    <p:cond delay="indefinite"/>
                  </p:stCondLst>
                </p:cTn>
                <p:tgtEl>
                  <p:spTgt spid="3"/>
                </p:tgtEl>
              </p:cMediaNode>
            </p:video>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3"/>
                                        </p:tgtEl>
                                      </p:cBhvr>
                                    </p:cmd>
                                  </p:childTnLst>
                                </p:cTn>
                              </p:par>
                            </p:childTnLst>
                          </p:cTn>
                        </p:par>
                      </p:childTnLst>
                    </p:cTn>
                  </p:par>
                </p:childTnLst>
              </p:cTn>
              <p:nextCondLst>
                <p:cond evt="onClick" delay="0">
                  <p:tgtEl>
                    <p:spTgt spid="3"/>
                  </p:tgtEl>
                </p:cond>
              </p:nextCondLst>
            </p:seq>
            <p:audio>
              <p:cMediaNode vol="80000">
                <p:cTn id="41"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15"/>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70408" y="0"/>
            <a:ext cx="6615388" cy="864000"/>
          </a:xfrm>
        </p:spPr>
        <p:txBody>
          <a:bodyPr>
            <a:normAutofit/>
          </a:bodyPr>
          <a:lstStyle/>
          <a:p>
            <a:r>
              <a:rPr lang="de-CH" sz="2800" dirty="0">
                <a:latin typeface="Abadi" panose="020B0604020104020204" pitchFamily="34" charset="0"/>
              </a:rPr>
              <a:t>Category: ANTIGRIPALES </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31" name="Rectangle: Rounded Corners 30">
            <a:extLst>
              <a:ext uri="{FF2B5EF4-FFF2-40B4-BE49-F238E27FC236}">
                <a16:creationId xmlns:a16="http://schemas.microsoft.com/office/drawing/2014/main" id="{BCE2A666-5A11-4E16-A61A-50F8F6DB60B1}"/>
              </a:ext>
            </a:extLst>
          </p:cNvPr>
          <p:cNvSpPr/>
          <p:nvPr/>
        </p:nvSpPr>
        <p:spPr>
          <a:xfrm>
            <a:off x="5333214" y="607962"/>
            <a:ext cx="1608866" cy="2259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2" name="TextBox 61">
            <a:extLst>
              <a:ext uri="{FF2B5EF4-FFF2-40B4-BE49-F238E27FC236}">
                <a16:creationId xmlns:a16="http://schemas.microsoft.com/office/drawing/2014/main" id="{45068628-66AB-4882-89F7-38BC30276AAB}"/>
              </a:ext>
            </a:extLst>
          </p:cNvPr>
          <p:cNvSpPr txBox="1"/>
          <p:nvPr/>
        </p:nvSpPr>
        <p:spPr>
          <a:xfrm>
            <a:off x="4647337" y="563303"/>
            <a:ext cx="2981623" cy="338554"/>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600" dirty="0"/>
              <a:t>TÁCTICAS BAYER</a:t>
            </a:r>
          </a:p>
        </p:txBody>
      </p:sp>
      <p:sp>
        <p:nvSpPr>
          <p:cNvPr id="63" name="Title 1">
            <a:extLst>
              <a:ext uri="{FF2B5EF4-FFF2-40B4-BE49-F238E27FC236}">
                <a16:creationId xmlns:a16="http://schemas.microsoft.com/office/drawing/2014/main" id="{37C733DC-BC95-4E93-B24E-E6E3244025DC}"/>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18-45</a:t>
            </a:r>
          </a:p>
          <a:p>
            <a:pPr>
              <a:lnSpc>
                <a:spcPct val="110000"/>
              </a:lnSpc>
            </a:pPr>
            <a:r>
              <a:rPr lang="de-CH" sz="2000" dirty="0" err="1">
                <a:latin typeface="Abadi" panose="020B0604020104020204" pitchFamily="34" charset="0"/>
              </a:rPr>
              <a:t>Marzo</a:t>
            </a:r>
            <a:r>
              <a:rPr lang="de-CH" sz="2000" dirty="0">
                <a:latin typeface="Abadi" panose="020B0604020104020204" pitchFamily="34" charset="0"/>
              </a:rPr>
              <a:t> 2024 </a:t>
            </a:r>
          </a:p>
        </p:txBody>
      </p:sp>
      <p:pic>
        <p:nvPicPr>
          <p:cNvPr id="64" name="Picture 2" descr="Vector de iconos de personas. Icono: vector de stock (libre de regalías)  1707822124 | Shutterstock">
            <a:extLst>
              <a:ext uri="{FF2B5EF4-FFF2-40B4-BE49-F238E27FC236}">
                <a16:creationId xmlns:a16="http://schemas.microsoft.com/office/drawing/2014/main" id="{A1513007-9818-4183-B323-4A8938FEA9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0AFB4ED1-6F9C-451F-B2AE-2511A55397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10">
            <a:extLst>
              <a:ext uri="{FF2B5EF4-FFF2-40B4-BE49-F238E27FC236}">
                <a16:creationId xmlns:a16="http://schemas.microsoft.com/office/drawing/2014/main" id="{78591E11-24F8-4B46-B4C6-B424FD3BF05D}"/>
              </a:ext>
            </a:extLst>
          </p:cNvPr>
          <p:cNvSpPr txBox="1"/>
          <p:nvPr/>
        </p:nvSpPr>
        <p:spPr>
          <a:xfrm>
            <a:off x="2745386" y="954214"/>
            <a:ext cx="880242" cy="292388"/>
          </a:xfrm>
          <a:prstGeom prst="rect">
            <a:avLst/>
          </a:prstGeom>
          <a:noFill/>
        </p:spPr>
        <p:txBody>
          <a:bodyPr wrap="none" rtlCol="0">
            <a:spAutoFit/>
          </a:bodyPr>
          <a:lstStyle/>
          <a:p>
            <a:pPr algn="ctr"/>
            <a:r>
              <a:rPr lang="es-CR" sz="1300" b="1" dirty="0" err="1">
                <a:latin typeface="Abadi" panose="020B0604020104020204" pitchFamily="34" charset="0"/>
                <a:ea typeface="Merriweather"/>
                <a:cs typeface="Merriweather"/>
              </a:rPr>
              <a:t>Tabcin</a:t>
            </a:r>
            <a:r>
              <a:rPr lang="es-CR" sz="1300" b="1" dirty="0">
                <a:latin typeface="Abadi" panose="020B0604020104020204" pitchFamily="34" charset="0"/>
                <a:ea typeface="Merriweather"/>
                <a:cs typeface="Merriweather"/>
              </a:rPr>
              <a:t> GT</a:t>
            </a:r>
          </a:p>
        </p:txBody>
      </p:sp>
      <p:sp>
        <p:nvSpPr>
          <p:cNvPr id="67" name="Marcador de contenido 2">
            <a:extLst>
              <a:ext uri="{FF2B5EF4-FFF2-40B4-BE49-F238E27FC236}">
                <a16:creationId xmlns:a16="http://schemas.microsoft.com/office/drawing/2014/main" id="{6C9FAEB1-3810-478C-840A-9D62FEDFB20D}"/>
              </a:ext>
            </a:extLst>
          </p:cNvPr>
          <p:cNvSpPr txBox="1">
            <a:spLocks/>
          </p:cNvSpPr>
          <p:nvPr/>
        </p:nvSpPr>
        <p:spPr>
          <a:xfrm>
            <a:off x="1960075" y="3042087"/>
            <a:ext cx="2507957" cy="1026320"/>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pPr algn="ctr"/>
            <a:r>
              <a:rPr lang="es-MX" sz="1200" dirty="0">
                <a:latin typeface="Abadi" panose="020B0604020104020204" pitchFamily="34" charset="0"/>
              </a:rPr>
              <a:t>Paq deportivo en Emisoras Unidas </a:t>
            </a:r>
          </a:p>
          <a:p>
            <a:pPr marL="0" indent="0">
              <a:buNone/>
            </a:pPr>
            <a:endParaRPr lang="es-MX" sz="1200" dirty="0">
              <a:latin typeface="Abadi" panose="020B0604020104020204" pitchFamily="34" charset="0"/>
            </a:endParaRPr>
          </a:p>
          <a:p>
            <a:pPr marL="0" indent="0">
              <a:buNone/>
            </a:pPr>
            <a:endParaRPr lang="es-MX" sz="1200" b="1" dirty="0">
              <a:latin typeface="Abadi" panose="020B0604020104020204" pitchFamily="34" charset="0"/>
            </a:endParaRPr>
          </a:p>
          <a:p>
            <a:pPr marL="0" indent="0">
              <a:buClr>
                <a:srgbClr val="002060"/>
              </a:buClr>
              <a:buNone/>
            </a:pPr>
            <a:endParaRPr lang="es-MX" sz="1200" dirty="0">
              <a:latin typeface="Abadi" panose="020B0604020104020204" pitchFamily="34" charset="0"/>
            </a:endParaRPr>
          </a:p>
        </p:txBody>
      </p:sp>
      <p:sp>
        <p:nvSpPr>
          <p:cNvPr id="68" name="Marcador de contenido 2">
            <a:extLst>
              <a:ext uri="{FF2B5EF4-FFF2-40B4-BE49-F238E27FC236}">
                <a16:creationId xmlns:a16="http://schemas.microsoft.com/office/drawing/2014/main" id="{AEF0D607-8ECC-4362-A3C0-B6CB48E9469F}"/>
              </a:ext>
            </a:extLst>
          </p:cNvPr>
          <p:cNvSpPr txBox="1">
            <a:spLocks/>
          </p:cNvSpPr>
          <p:nvPr/>
        </p:nvSpPr>
        <p:spPr>
          <a:xfrm>
            <a:off x="1960072" y="4281635"/>
            <a:ext cx="2507957" cy="1447642"/>
          </a:xfrm>
          <a:prstGeom prst="rect">
            <a:avLst/>
          </a:prstGeom>
          <a:noFill/>
          <a:ln>
            <a:solidFill>
              <a:srgbClr val="FFC000"/>
            </a:solidFill>
            <a:prstDash val="solid"/>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2060"/>
              </a:buClr>
              <a:buNone/>
            </a:pPr>
            <a:r>
              <a:rPr lang="es-CR" sz="1100" b="1" dirty="0">
                <a:latin typeface="Abadi" panose="020B0604020104020204" pitchFamily="34" charset="0"/>
              </a:rPr>
              <a:t>OOH:</a:t>
            </a:r>
            <a:endParaRPr lang="es-MX" sz="1100" dirty="0">
              <a:highlight>
                <a:srgbClr val="C0C0C0"/>
              </a:highlight>
              <a:latin typeface="Abadi" panose="020B0604020104020204" pitchFamily="34" charset="0"/>
            </a:endParaRPr>
          </a:p>
        </p:txBody>
      </p:sp>
      <p:sp>
        <p:nvSpPr>
          <p:cNvPr id="69" name="Marcador de contenido 2">
            <a:extLst>
              <a:ext uri="{FF2B5EF4-FFF2-40B4-BE49-F238E27FC236}">
                <a16:creationId xmlns:a16="http://schemas.microsoft.com/office/drawing/2014/main" id="{2DB402FF-6B37-478C-BCFE-5804060C52EA}"/>
              </a:ext>
            </a:extLst>
          </p:cNvPr>
          <p:cNvSpPr txBox="1">
            <a:spLocks/>
          </p:cNvSpPr>
          <p:nvPr/>
        </p:nvSpPr>
        <p:spPr>
          <a:xfrm>
            <a:off x="4814807"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OOH:</a:t>
            </a:r>
          </a:p>
          <a:p>
            <a:pPr>
              <a:buClr>
                <a:srgbClr val="002060"/>
              </a:buClr>
            </a:pPr>
            <a:r>
              <a:rPr lang="es-MX" sz="1200" dirty="0">
                <a:latin typeface="Abadi" panose="020B0604020104020204" pitchFamily="34" charset="0"/>
              </a:rPr>
              <a:t>Sin Actividad</a:t>
            </a:r>
          </a:p>
          <a:p>
            <a:pPr marL="0" indent="0">
              <a:buNone/>
            </a:pPr>
            <a:endParaRPr lang="es-MX" sz="1200" dirty="0">
              <a:latin typeface="Abadi" panose="020B0604020104020204" pitchFamily="34" charset="0"/>
            </a:endParaRPr>
          </a:p>
        </p:txBody>
      </p:sp>
      <p:pic>
        <p:nvPicPr>
          <p:cNvPr id="70" name="Imagen 11">
            <a:extLst>
              <a:ext uri="{FF2B5EF4-FFF2-40B4-BE49-F238E27FC236}">
                <a16:creationId xmlns:a16="http://schemas.microsoft.com/office/drawing/2014/main" id="{451B553E-ED32-4F1D-A6FF-03C216BBB1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695" y="1747895"/>
            <a:ext cx="672955" cy="672955"/>
          </a:xfrm>
          <a:prstGeom prst="rect">
            <a:avLst/>
          </a:prstGeom>
        </p:spPr>
      </p:pic>
      <p:pic>
        <p:nvPicPr>
          <p:cNvPr id="71" name="Imagen 14">
            <a:extLst>
              <a:ext uri="{FF2B5EF4-FFF2-40B4-BE49-F238E27FC236}">
                <a16:creationId xmlns:a16="http://schemas.microsoft.com/office/drawing/2014/main" id="{2C069AEB-59AA-4C87-9A84-BA749CF360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408" y="4731461"/>
            <a:ext cx="594850" cy="594850"/>
          </a:xfrm>
          <a:prstGeom prst="rect">
            <a:avLst/>
          </a:prstGeom>
        </p:spPr>
      </p:pic>
      <p:pic>
        <p:nvPicPr>
          <p:cNvPr id="72" name="Imagen 15">
            <a:extLst>
              <a:ext uri="{FF2B5EF4-FFF2-40B4-BE49-F238E27FC236}">
                <a16:creationId xmlns:a16="http://schemas.microsoft.com/office/drawing/2014/main" id="{DFAE6BED-7440-400D-BA2C-D6B241ACC4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95" y="3228641"/>
            <a:ext cx="653212" cy="653212"/>
          </a:xfrm>
          <a:prstGeom prst="rect">
            <a:avLst/>
          </a:prstGeom>
        </p:spPr>
      </p:pic>
      <p:sp>
        <p:nvSpPr>
          <p:cNvPr id="73" name="Marcador de contenido 2">
            <a:extLst>
              <a:ext uri="{FF2B5EF4-FFF2-40B4-BE49-F238E27FC236}">
                <a16:creationId xmlns:a16="http://schemas.microsoft.com/office/drawing/2014/main" id="{0FE48130-2DCC-4967-9041-99028F194917}"/>
              </a:ext>
            </a:extLst>
          </p:cNvPr>
          <p:cNvSpPr txBox="1">
            <a:spLocks/>
          </p:cNvSpPr>
          <p:nvPr/>
        </p:nvSpPr>
        <p:spPr>
          <a:xfrm>
            <a:off x="7714864" y="3042087"/>
            <a:ext cx="2516272"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pPr>
              <a:buClr>
                <a:srgbClr val="002060"/>
              </a:buClr>
            </a:pPr>
            <a:r>
              <a:rPr lang="es-MX" sz="1200" dirty="0">
                <a:latin typeface="Abadi" panose="020B0604020104020204" pitchFamily="34" charset="0"/>
              </a:rPr>
              <a:t>Sin actividad. </a:t>
            </a:r>
          </a:p>
        </p:txBody>
      </p:sp>
      <p:sp>
        <p:nvSpPr>
          <p:cNvPr id="74" name="Marcador de contenido 2">
            <a:extLst>
              <a:ext uri="{FF2B5EF4-FFF2-40B4-BE49-F238E27FC236}">
                <a16:creationId xmlns:a16="http://schemas.microsoft.com/office/drawing/2014/main" id="{E014B9DE-E3C2-44BF-9EC0-757CACC94D4F}"/>
              </a:ext>
            </a:extLst>
          </p:cNvPr>
          <p:cNvSpPr txBox="1">
            <a:spLocks/>
          </p:cNvSpPr>
          <p:nvPr/>
        </p:nvSpPr>
        <p:spPr>
          <a:xfrm>
            <a:off x="4804948" y="3042087"/>
            <a:ext cx="2507168"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pPr>
              <a:buClr>
                <a:srgbClr val="002060"/>
              </a:buClr>
            </a:pPr>
            <a:r>
              <a:rPr lang="es-MX" sz="1200" dirty="0">
                <a:latin typeface="Abadi" panose="020B0604020104020204" pitchFamily="34" charset="0"/>
              </a:rPr>
              <a:t>Sin Actividad. </a:t>
            </a:r>
          </a:p>
        </p:txBody>
      </p:sp>
      <p:sp>
        <p:nvSpPr>
          <p:cNvPr id="75" name="Marcador de contenido 2">
            <a:extLst>
              <a:ext uri="{FF2B5EF4-FFF2-40B4-BE49-F238E27FC236}">
                <a16:creationId xmlns:a16="http://schemas.microsoft.com/office/drawing/2014/main" id="{29EBDD38-CE8F-4582-BCCB-E65D51FEF352}"/>
              </a:ext>
            </a:extLst>
          </p:cNvPr>
          <p:cNvSpPr txBox="1">
            <a:spLocks/>
          </p:cNvSpPr>
          <p:nvPr/>
        </p:nvSpPr>
        <p:spPr>
          <a:xfrm>
            <a:off x="7714860"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OOH:</a:t>
            </a:r>
          </a:p>
          <a:p>
            <a:pPr>
              <a:buClr>
                <a:srgbClr val="002060"/>
              </a:buClr>
            </a:pPr>
            <a:r>
              <a:rPr lang="es-MX" sz="1200" dirty="0">
                <a:latin typeface="Abadi" panose="020B0604020104020204" pitchFamily="34" charset="0"/>
              </a:rPr>
              <a:t>Sin actiidad. </a:t>
            </a:r>
          </a:p>
        </p:txBody>
      </p:sp>
      <p:sp>
        <p:nvSpPr>
          <p:cNvPr id="76" name="Marcador de contenido 2">
            <a:extLst>
              <a:ext uri="{FF2B5EF4-FFF2-40B4-BE49-F238E27FC236}">
                <a16:creationId xmlns:a16="http://schemas.microsoft.com/office/drawing/2014/main" id="{D5959A5B-6FD9-44E2-AD34-59EABB03BAD5}"/>
              </a:ext>
            </a:extLst>
          </p:cNvPr>
          <p:cNvSpPr txBox="1">
            <a:spLocks/>
          </p:cNvSpPr>
          <p:nvPr/>
        </p:nvSpPr>
        <p:spPr>
          <a:xfrm>
            <a:off x="4807516" y="1345124"/>
            <a:ext cx="2507168" cy="1471315"/>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TV ABIERTA:</a:t>
            </a:r>
          </a:p>
          <a:p>
            <a:pPr>
              <a:buClr>
                <a:srgbClr val="002060"/>
              </a:buClr>
            </a:pPr>
            <a:r>
              <a:rPr lang="es-MX" sz="1200" dirty="0">
                <a:latin typeface="Abadi" panose="020B0604020104020204" pitchFamily="34" charset="0"/>
              </a:rPr>
              <a:t>Sin actividad</a:t>
            </a:r>
          </a:p>
        </p:txBody>
      </p:sp>
      <p:sp>
        <p:nvSpPr>
          <p:cNvPr id="77" name="TextBox 10">
            <a:extLst>
              <a:ext uri="{FF2B5EF4-FFF2-40B4-BE49-F238E27FC236}">
                <a16:creationId xmlns:a16="http://schemas.microsoft.com/office/drawing/2014/main" id="{274F8F66-4E69-4285-89DD-569C46754823}"/>
              </a:ext>
            </a:extLst>
          </p:cNvPr>
          <p:cNvSpPr txBox="1"/>
          <p:nvPr/>
        </p:nvSpPr>
        <p:spPr>
          <a:xfrm>
            <a:off x="5563492" y="954214"/>
            <a:ext cx="1069140" cy="307777"/>
          </a:xfrm>
          <a:prstGeom prst="rect">
            <a:avLst/>
          </a:prstGeom>
          <a:noFill/>
        </p:spPr>
        <p:txBody>
          <a:bodyPr wrap="none" rtlCol="0">
            <a:spAutoFit/>
          </a:bodyPr>
          <a:lstStyle/>
          <a:p>
            <a:pPr algn="ctr"/>
            <a:r>
              <a:rPr lang="es-CR" sz="1400" b="1" dirty="0" err="1">
                <a:latin typeface="Abadi" panose="020B0604020104020204" pitchFamily="34" charset="0"/>
                <a:ea typeface="Merriweather"/>
                <a:cs typeface="Merriweather"/>
              </a:rPr>
              <a:t>Tabcin</a:t>
            </a:r>
            <a:r>
              <a:rPr lang="es-CR" sz="1400" b="1" dirty="0">
                <a:latin typeface="Abadi" panose="020B0604020104020204" pitchFamily="34" charset="0"/>
                <a:ea typeface="Merriweather"/>
                <a:cs typeface="Merriweather"/>
              </a:rPr>
              <a:t> </a:t>
            </a:r>
            <a:r>
              <a:rPr lang="es-CR" sz="1400" b="1" dirty="0" err="1">
                <a:latin typeface="Abadi" panose="020B0604020104020204" pitchFamily="34" charset="0"/>
                <a:ea typeface="Merriweather"/>
                <a:cs typeface="Merriweather"/>
              </a:rPr>
              <a:t>FyC</a:t>
            </a:r>
            <a:r>
              <a:rPr lang="es-CR" sz="1400" b="1" dirty="0">
                <a:latin typeface="Abadi" panose="020B0604020104020204" pitchFamily="34" charset="0"/>
                <a:ea typeface="Merriweather"/>
                <a:cs typeface="Merriweather"/>
              </a:rPr>
              <a:t> </a:t>
            </a:r>
          </a:p>
        </p:txBody>
      </p:sp>
      <p:sp>
        <p:nvSpPr>
          <p:cNvPr id="78" name="Marcador de contenido 2">
            <a:extLst>
              <a:ext uri="{FF2B5EF4-FFF2-40B4-BE49-F238E27FC236}">
                <a16:creationId xmlns:a16="http://schemas.microsoft.com/office/drawing/2014/main" id="{55D8C8E5-6315-4B11-8790-09790CA96B06}"/>
              </a:ext>
            </a:extLst>
          </p:cNvPr>
          <p:cNvSpPr txBox="1">
            <a:spLocks/>
          </p:cNvSpPr>
          <p:nvPr/>
        </p:nvSpPr>
        <p:spPr>
          <a:xfrm>
            <a:off x="7717435" y="1345124"/>
            <a:ext cx="2507957" cy="1471315"/>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TV ABIERTA:</a:t>
            </a:r>
          </a:p>
          <a:p>
            <a:pPr>
              <a:lnSpc>
                <a:spcPct val="100000"/>
              </a:lnSpc>
              <a:buClr>
                <a:srgbClr val="002060"/>
              </a:buClr>
            </a:pPr>
            <a:r>
              <a:rPr lang="es-MX" sz="1200" dirty="0">
                <a:latin typeface="Abadi" panose="020B0604020104020204" pitchFamily="34" charset="0"/>
              </a:rPr>
              <a:t>Sin actividad</a:t>
            </a:r>
          </a:p>
        </p:txBody>
      </p:sp>
      <p:sp>
        <p:nvSpPr>
          <p:cNvPr id="79" name="TextBox 10">
            <a:extLst>
              <a:ext uri="{FF2B5EF4-FFF2-40B4-BE49-F238E27FC236}">
                <a16:creationId xmlns:a16="http://schemas.microsoft.com/office/drawing/2014/main" id="{13833C14-FB7B-4B97-B968-B1C6B138E2C8}"/>
              </a:ext>
            </a:extLst>
          </p:cNvPr>
          <p:cNvSpPr txBox="1"/>
          <p:nvPr/>
        </p:nvSpPr>
        <p:spPr>
          <a:xfrm>
            <a:off x="8424516" y="954214"/>
            <a:ext cx="1168525" cy="307777"/>
          </a:xfrm>
          <a:prstGeom prst="rect">
            <a:avLst/>
          </a:prstGeom>
          <a:noFill/>
        </p:spPr>
        <p:txBody>
          <a:bodyPr wrap="none" rtlCol="0">
            <a:spAutoFit/>
          </a:bodyPr>
          <a:lstStyle/>
          <a:p>
            <a:pPr algn="ctr"/>
            <a:r>
              <a:rPr lang="es-CR" sz="1400" b="1" dirty="0" err="1">
                <a:latin typeface="Abadi" panose="020B0604020104020204" pitchFamily="34" charset="0"/>
                <a:ea typeface="Merriweather"/>
                <a:cs typeface="Merriweather"/>
              </a:rPr>
              <a:t>Tabcin</a:t>
            </a:r>
            <a:r>
              <a:rPr lang="es-CR" sz="1400" b="1" dirty="0">
                <a:latin typeface="Abadi" panose="020B0604020104020204" pitchFamily="34" charset="0"/>
                <a:ea typeface="Merriweather"/>
                <a:cs typeface="Merriweather"/>
              </a:rPr>
              <a:t> Niños</a:t>
            </a:r>
          </a:p>
        </p:txBody>
      </p:sp>
      <p:sp>
        <p:nvSpPr>
          <p:cNvPr id="80" name="Marcador de contenido 2">
            <a:extLst>
              <a:ext uri="{FF2B5EF4-FFF2-40B4-BE49-F238E27FC236}">
                <a16:creationId xmlns:a16="http://schemas.microsoft.com/office/drawing/2014/main" id="{69D9BD66-246A-41B3-9527-9B47AF61F6ED}"/>
              </a:ext>
            </a:extLst>
          </p:cNvPr>
          <p:cNvSpPr txBox="1">
            <a:spLocks/>
          </p:cNvSpPr>
          <p:nvPr/>
        </p:nvSpPr>
        <p:spPr>
          <a:xfrm>
            <a:off x="1966608" y="1336816"/>
            <a:ext cx="2507957" cy="1464134"/>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200" b="1" dirty="0">
                <a:latin typeface="Abadi" panose="020B0604020104020204" pitchFamily="34" charset="0"/>
              </a:rPr>
              <a:t>TV ABIERTA:</a:t>
            </a:r>
          </a:p>
          <a:p>
            <a:pPr>
              <a:lnSpc>
                <a:spcPct val="100000"/>
              </a:lnSpc>
              <a:buClr>
                <a:srgbClr val="002060"/>
              </a:buClr>
            </a:pPr>
            <a:r>
              <a:rPr lang="es-MX" sz="1200" dirty="0">
                <a:latin typeface="Abadi" panose="020B0604020104020204" pitchFamily="34" charset="0"/>
              </a:rPr>
              <a:t>Patrocinio de El Clima en HCH Matutino.</a:t>
            </a:r>
          </a:p>
          <a:p>
            <a:pPr>
              <a:lnSpc>
                <a:spcPct val="100000"/>
              </a:lnSpc>
              <a:buClr>
                <a:srgbClr val="002060"/>
              </a:buClr>
            </a:pPr>
            <a:r>
              <a:rPr lang="es-MX" sz="1200" dirty="0">
                <a:latin typeface="Abadi" panose="020B0604020104020204" pitchFamily="34" charset="0"/>
              </a:rPr>
              <a:t>Resultados: trps 1,670 | 253 Msj | COI = 1.56</a:t>
            </a:r>
          </a:p>
        </p:txBody>
      </p:sp>
      <p:sp>
        <p:nvSpPr>
          <p:cNvPr id="81" name="Marcador de contenido 2">
            <a:extLst>
              <a:ext uri="{FF2B5EF4-FFF2-40B4-BE49-F238E27FC236}">
                <a16:creationId xmlns:a16="http://schemas.microsoft.com/office/drawing/2014/main" id="{C4640BF2-1194-4F37-9A26-5FCA45345626}"/>
              </a:ext>
            </a:extLst>
          </p:cNvPr>
          <p:cNvSpPr txBox="1">
            <a:spLocks/>
          </p:cNvSpPr>
          <p:nvPr/>
        </p:nvSpPr>
        <p:spPr>
          <a:xfrm>
            <a:off x="4800600" y="5942505"/>
            <a:ext cx="2511517"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No aplica en HN. </a:t>
            </a:r>
          </a:p>
          <a:p>
            <a:pPr marL="0" indent="0">
              <a:buNone/>
            </a:pPr>
            <a:endParaRPr lang="es-MX" sz="1200" dirty="0">
              <a:latin typeface="Abadi" panose="020B0604020104020204" pitchFamily="34" charset="0"/>
            </a:endParaRPr>
          </a:p>
        </p:txBody>
      </p:sp>
      <p:pic>
        <p:nvPicPr>
          <p:cNvPr id="82" name="Imagen 2">
            <a:extLst>
              <a:ext uri="{FF2B5EF4-FFF2-40B4-BE49-F238E27FC236}">
                <a16:creationId xmlns:a16="http://schemas.microsoft.com/office/drawing/2014/main" id="{88859596-E568-4A8A-AAB7-A7377F7FDF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408" y="5971987"/>
            <a:ext cx="674242" cy="674242"/>
          </a:xfrm>
          <a:prstGeom prst="rect">
            <a:avLst/>
          </a:prstGeom>
        </p:spPr>
      </p:pic>
      <p:sp>
        <p:nvSpPr>
          <p:cNvPr id="83" name="Marcador de contenido 2">
            <a:extLst>
              <a:ext uri="{FF2B5EF4-FFF2-40B4-BE49-F238E27FC236}">
                <a16:creationId xmlns:a16="http://schemas.microsoft.com/office/drawing/2014/main" id="{ECACCD17-3A10-4924-A6CB-17729ADBDC3A}"/>
              </a:ext>
            </a:extLst>
          </p:cNvPr>
          <p:cNvSpPr txBox="1">
            <a:spLocks/>
          </p:cNvSpPr>
          <p:nvPr/>
        </p:nvSpPr>
        <p:spPr>
          <a:xfrm>
            <a:off x="1958009" y="5942505"/>
            <a:ext cx="2510020"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No aplica</a:t>
            </a:r>
          </a:p>
        </p:txBody>
      </p:sp>
      <p:sp>
        <p:nvSpPr>
          <p:cNvPr id="84" name="Marcador de contenido 2">
            <a:extLst>
              <a:ext uri="{FF2B5EF4-FFF2-40B4-BE49-F238E27FC236}">
                <a16:creationId xmlns:a16="http://schemas.microsoft.com/office/drawing/2014/main" id="{A704B52E-2930-4AD0-9DB1-C6523E331A6D}"/>
              </a:ext>
            </a:extLst>
          </p:cNvPr>
          <p:cNvSpPr txBox="1">
            <a:spLocks/>
          </p:cNvSpPr>
          <p:nvPr/>
        </p:nvSpPr>
        <p:spPr>
          <a:xfrm>
            <a:off x="7714860" y="5942505"/>
            <a:ext cx="2516272" cy="751909"/>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No aplica en HN. </a:t>
            </a:r>
          </a:p>
        </p:txBody>
      </p:sp>
    </p:spTree>
    <p:extLst>
      <p:ext uri="{BB962C8B-B14F-4D97-AF65-F5344CB8AC3E}">
        <p14:creationId xmlns:p14="http://schemas.microsoft.com/office/powerpoint/2010/main" val="1576267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7A66843B-C54E-4A68-84F5-289CC97225A7}"/>
              </a:ext>
            </a:extLst>
          </p:cNvPr>
          <p:cNvSpPr/>
          <p:nvPr/>
        </p:nvSpPr>
        <p:spPr>
          <a:xfrm>
            <a:off x="8527333" y="4268136"/>
            <a:ext cx="998979"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graphicFrame>
        <p:nvGraphicFramePr>
          <p:cNvPr id="42" name="Marcador de contenido 10">
            <a:extLst>
              <a:ext uri="{FF2B5EF4-FFF2-40B4-BE49-F238E27FC236}">
                <a16:creationId xmlns:a16="http://schemas.microsoft.com/office/drawing/2014/main" id="{D56C3FD9-F7AF-421C-BBFF-8C2B0C4F685B}"/>
              </a:ext>
            </a:extLst>
          </p:cNvPr>
          <p:cNvGraphicFramePr>
            <a:graphicFrameLocks/>
          </p:cNvGraphicFramePr>
          <p:nvPr>
            <p:extLst>
              <p:ext uri="{D42A27DB-BD31-4B8C-83A1-F6EECF244321}">
                <p14:modId xmlns:p14="http://schemas.microsoft.com/office/powerpoint/2010/main" val="4214678082"/>
              </p:ext>
            </p:extLst>
          </p:nvPr>
        </p:nvGraphicFramePr>
        <p:xfrm>
          <a:off x="5871868" y="4172806"/>
          <a:ext cx="6319340" cy="2572714"/>
        </p:xfrm>
        <a:graphic>
          <a:graphicData uri="http://schemas.openxmlformats.org/drawingml/2006/chart">
            <c:chart xmlns:c="http://schemas.openxmlformats.org/drawingml/2006/chart" xmlns:r="http://schemas.openxmlformats.org/officeDocument/2006/relationships" r:id="rId5"/>
          </a:graphicData>
        </a:graphic>
      </p:graphicFrame>
      <p:sp>
        <p:nvSpPr>
          <p:cNvPr id="34" name="Rectangle: Rounded Corners 33">
            <a:extLst>
              <a:ext uri="{FF2B5EF4-FFF2-40B4-BE49-F238E27FC236}">
                <a16:creationId xmlns:a16="http://schemas.microsoft.com/office/drawing/2014/main" id="{223390A8-F290-43A7-9F96-E609942B5670}"/>
              </a:ext>
            </a:extLst>
          </p:cNvPr>
          <p:cNvSpPr/>
          <p:nvPr/>
        </p:nvSpPr>
        <p:spPr>
          <a:xfrm>
            <a:off x="2466999" y="4260466"/>
            <a:ext cx="90816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2" name="Rectangle: Rounded Corners 21">
            <a:extLst>
              <a:ext uri="{FF2B5EF4-FFF2-40B4-BE49-F238E27FC236}">
                <a16:creationId xmlns:a16="http://schemas.microsoft.com/office/drawing/2014/main" id="{ED3A9D05-F844-431B-BCAC-44C0143702CC}"/>
              </a:ext>
            </a:extLst>
          </p:cNvPr>
          <p:cNvSpPr/>
          <p:nvPr/>
        </p:nvSpPr>
        <p:spPr>
          <a:xfrm>
            <a:off x="8449036" y="827087"/>
            <a:ext cx="120876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16" name="Rectangle: Rounded Corners 15">
            <a:extLst>
              <a:ext uri="{FF2B5EF4-FFF2-40B4-BE49-F238E27FC236}">
                <a16:creationId xmlns:a16="http://schemas.microsoft.com/office/drawing/2014/main" id="{A040C8B7-2A6E-412B-9010-BE3A5BB222EA}"/>
              </a:ext>
            </a:extLst>
          </p:cNvPr>
          <p:cNvSpPr/>
          <p:nvPr/>
        </p:nvSpPr>
        <p:spPr>
          <a:xfrm>
            <a:off x="1948189" y="1056644"/>
            <a:ext cx="2850204"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156526" y="-8159"/>
            <a:ext cx="6615388" cy="864000"/>
          </a:xfrm>
        </p:spPr>
        <p:txBody>
          <a:bodyPr>
            <a:normAutofit/>
          </a:bodyPr>
          <a:lstStyle/>
          <a:p>
            <a:r>
              <a:rPr lang="de-CH" sz="2800" dirty="0">
                <a:latin typeface="Abadi" panose="020B0604020104020204" pitchFamily="34" charset="0"/>
              </a:rPr>
              <a:t>Category: ANTICARDÍACOS </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5871868" y="-56288"/>
            <a:ext cx="0" cy="6982755"/>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4154266"/>
            <a:ext cx="12221107" cy="10448"/>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21" name="Gráfico 16">
            <a:extLst>
              <a:ext uri="{FF2B5EF4-FFF2-40B4-BE49-F238E27FC236}">
                <a16:creationId xmlns:a16="http://schemas.microsoft.com/office/drawing/2014/main" id="{9614D2A4-6A3E-4675-BF63-453B74AC726E}"/>
              </a:ext>
            </a:extLst>
          </p:cNvPr>
          <p:cNvGraphicFramePr/>
          <p:nvPr>
            <p:extLst>
              <p:ext uri="{D42A27DB-BD31-4B8C-83A1-F6EECF244321}">
                <p14:modId xmlns:p14="http://schemas.microsoft.com/office/powerpoint/2010/main" val="258640030"/>
              </p:ext>
            </p:extLst>
          </p:nvPr>
        </p:nvGraphicFramePr>
        <p:xfrm>
          <a:off x="5943595" y="739677"/>
          <a:ext cx="6246693" cy="341458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A68A1F49-03A0-40BB-B4C3-C4CB8AC72F5B}"/>
              </a:ext>
            </a:extLst>
          </p:cNvPr>
          <p:cNvGraphicFramePr/>
          <p:nvPr>
            <p:extLst>
              <p:ext uri="{D42A27DB-BD31-4B8C-83A1-F6EECF244321}">
                <p14:modId xmlns:p14="http://schemas.microsoft.com/office/powerpoint/2010/main" val="3121658675"/>
              </p:ext>
            </p:extLst>
          </p:nvPr>
        </p:nvGraphicFramePr>
        <p:xfrm>
          <a:off x="800551" y="1049913"/>
          <a:ext cx="4902055" cy="203787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Object 18">
            <a:extLst>
              <a:ext uri="{FF2B5EF4-FFF2-40B4-BE49-F238E27FC236}">
                <a16:creationId xmlns:a16="http://schemas.microsoft.com/office/drawing/2014/main" id="{785628DB-99DF-4C03-B512-C43CDD20489F}"/>
              </a:ext>
            </a:extLst>
          </p:cNvPr>
          <p:cNvGraphicFramePr>
            <a:graphicFrameLocks noChangeAspect="1"/>
          </p:cNvGraphicFramePr>
          <p:nvPr>
            <p:extLst>
              <p:ext uri="{D42A27DB-BD31-4B8C-83A1-F6EECF244321}">
                <p14:modId xmlns:p14="http://schemas.microsoft.com/office/powerpoint/2010/main" val="1470243254"/>
              </p:ext>
            </p:extLst>
          </p:nvPr>
        </p:nvGraphicFramePr>
        <p:xfrm>
          <a:off x="2327275" y="2816225"/>
          <a:ext cx="3548063" cy="1346200"/>
        </p:xfrm>
        <a:graphic>
          <a:graphicData uri="http://schemas.openxmlformats.org/presentationml/2006/ole">
            <mc:AlternateContent xmlns:mc="http://schemas.openxmlformats.org/markup-compatibility/2006">
              <mc:Choice xmlns:v="urn:schemas-microsoft-com:vml" Requires="v">
                <p:oleObj spid="_x0000_s4187" name="Hoja de cálculo" r:id="rId8" imgW="3822700" imgH="1346200" progId="Excel.Sheet.12">
                  <p:embed/>
                </p:oleObj>
              </mc:Choice>
              <mc:Fallback>
                <p:oleObj name="Hoja de cálculo" r:id="rId8" imgW="3822700" imgH="1346200" progId="Excel.Sheet.12">
                  <p:embed/>
                  <p:pic>
                    <p:nvPicPr>
                      <p:cNvPr id="19" name="Object 18">
                        <a:extLst>
                          <a:ext uri="{FF2B5EF4-FFF2-40B4-BE49-F238E27FC236}">
                            <a16:creationId xmlns:a16="http://schemas.microsoft.com/office/drawing/2014/main" id="{785628DB-99DF-4C03-B512-C43CDD20489F}"/>
                          </a:ext>
                        </a:extLst>
                      </p:cNvPr>
                      <p:cNvPicPr/>
                      <p:nvPr/>
                    </p:nvPicPr>
                    <p:blipFill>
                      <a:blip r:embed="rId9"/>
                      <a:stretch>
                        <a:fillRect/>
                      </a:stretch>
                    </p:blipFill>
                    <p:spPr>
                      <a:xfrm>
                        <a:off x="2327275" y="2816225"/>
                        <a:ext cx="3548063" cy="1346200"/>
                      </a:xfrm>
                      <a:prstGeom prst="rect">
                        <a:avLst/>
                      </a:prstGeom>
                    </p:spPr>
                  </p:pic>
                </p:oleObj>
              </mc:Fallback>
            </mc:AlternateContent>
          </a:graphicData>
        </a:graphic>
      </p:graphicFrame>
      <p:graphicFrame>
        <p:nvGraphicFramePr>
          <p:cNvPr id="25" name="Chart 24">
            <a:extLst>
              <a:ext uri="{FF2B5EF4-FFF2-40B4-BE49-F238E27FC236}">
                <a16:creationId xmlns:a16="http://schemas.microsoft.com/office/drawing/2014/main" id="{748B412C-65AF-401C-A123-954C9807BA5A}"/>
              </a:ext>
            </a:extLst>
          </p:cNvPr>
          <p:cNvGraphicFramePr/>
          <p:nvPr>
            <p:extLst>
              <p:ext uri="{D42A27DB-BD31-4B8C-83A1-F6EECF244321}">
                <p14:modId xmlns:p14="http://schemas.microsoft.com/office/powerpoint/2010/main" val="3889747048"/>
              </p:ext>
            </p:extLst>
          </p:nvPr>
        </p:nvGraphicFramePr>
        <p:xfrm>
          <a:off x="-29107" y="4172807"/>
          <a:ext cx="5900972" cy="268519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7" name="Object 36">
            <a:extLst>
              <a:ext uri="{FF2B5EF4-FFF2-40B4-BE49-F238E27FC236}">
                <a16:creationId xmlns:a16="http://schemas.microsoft.com/office/drawing/2014/main" id="{E3329616-4A16-4E9F-BC32-F9AE170E7EE8}"/>
              </a:ext>
            </a:extLst>
          </p:cNvPr>
          <p:cNvGraphicFramePr>
            <a:graphicFrameLocks noChangeAspect="1"/>
          </p:cNvGraphicFramePr>
          <p:nvPr>
            <p:extLst>
              <p:ext uri="{D42A27DB-BD31-4B8C-83A1-F6EECF244321}">
                <p14:modId xmlns:p14="http://schemas.microsoft.com/office/powerpoint/2010/main" val="516410533"/>
              </p:ext>
            </p:extLst>
          </p:nvPr>
        </p:nvGraphicFramePr>
        <p:xfrm>
          <a:off x="6407150" y="1119188"/>
          <a:ext cx="5783263" cy="215900"/>
        </p:xfrm>
        <a:graphic>
          <a:graphicData uri="http://schemas.openxmlformats.org/presentationml/2006/ole">
            <mc:AlternateContent xmlns:mc="http://schemas.openxmlformats.org/markup-compatibility/2006">
              <mc:Choice xmlns:v="urn:schemas-microsoft-com:vml" Requires="v">
                <p:oleObj spid="_x0000_s4188" name="Hoja de cálculo" r:id="rId11" imgW="4432300" imgH="215900" progId="Excel.Sheet.12">
                  <p:embed/>
                </p:oleObj>
              </mc:Choice>
              <mc:Fallback>
                <p:oleObj name="Hoja de cálculo" r:id="rId11" imgW="4432300" imgH="215900" progId="Excel.Sheet.12">
                  <p:embed/>
                  <p:pic>
                    <p:nvPicPr>
                      <p:cNvPr id="37" name="Object 36">
                        <a:extLst>
                          <a:ext uri="{FF2B5EF4-FFF2-40B4-BE49-F238E27FC236}">
                            <a16:creationId xmlns:a16="http://schemas.microsoft.com/office/drawing/2014/main" id="{E3329616-4A16-4E9F-BC32-F9AE170E7EE8}"/>
                          </a:ext>
                        </a:extLst>
                      </p:cNvPr>
                      <p:cNvPicPr/>
                      <p:nvPr/>
                    </p:nvPicPr>
                    <p:blipFill>
                      <a:blip r:embed="rId12"/>
                      <a:stretch>
                        <a:fillRect/>
                      </a:stretch>
                    </p:blipFill>
                    <p:spPr>
                      <a:xfrm>
                        <a:off x="6407150" y="1119188"/>
                        <a:ext cx="5783263" cy="215900"/>
                      </a:xfrm>
                      <a:prstGeom prst="rect">
                        <a:avLst/>
                      </a:prstGeom>
                    </p:spPr>
                  </p:pic>
                </p:oleObj>
              </mc:Fallback>
            </mc:AlternateContent>
          </a:graphicData>
        </a:graphic>
      </p:graphicFrame>
      <p:sp>
        <p:nvSpPr>
          <p:cNvPr id="44" name="Title 1">
            <a:extLst>
              <a:ext uri="{FF2B5EF4-FFF2-40B4-BE49-F238E27FC236}">
                <a16:creationId xmlns:a16="http://schemas.microsoft.com/office/drawing/2014/main" id="{55443EAC-93D8-4F92-BFE3-F3628EEB10E7}"/>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40-60</a:t>
            </a:r>
          </a:p>
          <a:p>
            <a:pPr>
              <a:lnSpc>
                <a:spcPct val="110000"/>
              </a:lnSpc>
            </a:pPr>
            <a:r>
              <a:rPr lang="de-CH" sz="2000" dirty="0" err="1">
                <a:latin typeface="Abadi" panose="020B0604020104020204" pitchFamily="34" charset="0"/>
              </a:rPr>
              <a:t>Marzo</a:t>
            </a:r>
            <a:r>
              <a:rPr lang="de-CH" sz="2000" dirty="0">
                <a:latin typeface="Abadi" panose="020B0604020104020204" pitchFamily="34" charset="0"/>
              </a:rPr>
              <a:t> 2024 </a:t>
            </a:r>
          </a:p>
        </p:txBody>
      </p:sp>
      <p:pic>
        <p:nvPicPr>
          <p:cNvPr id="45" name="Picture 2" descr="Vector de iconos de personas. Icono: vector de stock (libre de regalías)  1707822124 | Shutterstock">
            <a:extLst>
              <a:ext uri="{FF2B5EF4-FFF2-40B4-BE49-F238E27FC236}">
                <a16:creationId xmlns:a16="http://schemas.microsoft.com/office/drawing/2014/main" id="{8CE7A3EC-D360-4CEC-8CF0-14ED42C099E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59436C7B-7335-495D-AC94-9D0DC397E24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3">
            <a:extLst>
              <a:ext uri="{FF2B5EF4-FFF2-40B4-BE49-F238E27FC236}">
                <a16:creationId xmlns:a16="http://schemas.microsoft.com/office/drawing/2014/main" id="{449A8407-ECBA-1742-BA26-66D819954CFC}"/>
              </a:ext>
            </a:extLst>
          </p:cNvPr>
          <p:cNvGraphicFramePr>
            <a:graphicFrameLocks noGrp="1"/>
          </p:cNvGraphicFramePr>
          <p:nvPr>
            <p:extLst>
              <p:ext uri="{D42A27DB-BD31-4B8C-83A1-F6EECF244321}">
                <p14:modId xmlns:p14="http://schemas.microsoft.com/office/powerpoint/2010/main" val="2710467862"/>
              </p:ext>
            </p:extLst>
          </p:nvPr>
        </p:nvGraphicFramePr>
        <p:xfrm>
          <a:off x="281017" y="981446"/>
          <a:ext cx="632459" cy="2025620"/>
        </p:xfrm>
        <a:graphic>
          <a:graphicData uri="http://schemas.openxmlformats.org/drawingml/2006/table">
            <a:tbl>
              <a:tblPr firstRow="1" bandRow="1">
                <a:tableStyleId>{00A15C55-8517-42AA-B614-E9B94910E393}</a:tableStyleId>
              </a:tblPr>
              <a:tblGrid>
                <a:gridCol w="632459">
                  <a:extLst>
                    <a:ext uri="{9D8B030D-6E8A-4147-A177-3AD203B41FA5}">
                      <a16:colId xmlns:a16="http://schemas.microsoft.com/office/drawing/2014/main" val="1185865620"/>
                    </a:ext>
                  </a:extLst>
                </a:gridCol>
              </a:tblGrid>
              <a:tr h="219957">
                <a:tc>
                  <a:txBody>
                    <a:bodyPr/>
                    <a:lstStyle/>
                    <a:p>
                      <a:pPr algn="ctr"/>
                      <a:r>
                        <a:rPr lang="es-HN" sz="900" dirty="0">
                          <a:latin typeface="Abadi MT Condensed Light" panose="020B0306030101010103" pitchFamily="34" charset="77"/>
                        </a:rPr>
                        <a:t>SOI</a:t>
                      </a:r>
                    </a:p>
                  </a:txBody>
                  <a:tcPr anchor="ctr"/>
                </a:tc>
                <a:extLst>
                  <a:ext uri="{0D108BD9-81ED-4DB2-BD59-A6C34878D82A}">
                    <a16:rowId xmlns:a16="http://schemas.microsoft.com/office/drawing/2014/main" val="355884866"/>
                  </a:ext>
                </a:extLst>
              </a:tr>
              <a:tr h="421504">
                <a:tc>
                  <a:txBody>
                    <a:bodyPr/>
                    <a:lstStyle/>
                    <a:p>
                      <a:pPr algn="ctr"/>
                      <a:r>
                        <a:rPr lang="es-HN" sz="900" dirty="0">
                          <a:latin typeface="Abadi MT Condensed Light" panose="020B0306030101010103" pitchFamily="34" charset="77"/>
                        </a:rPr>
                        <a:t>50%</a:t>
                      </a:r>
                    </a:p>
                  </a:txBody>
                  <a:tcPr anchor="ctr"/>
                </a:tc>
                <a:extLst>
                  <a:ext uri="{0D108BD9-81ED-4DB2-BD59-A6C34878D82A}">
                    <a16:rowId xmlns:a16="http://schemas.microsoft.com/office/drawing/2014/main" val="1889576745"/>
                  </a:ext>
                </a:extLst>
              </a:tr>
              <a:tr h="421504">
                <a:tc>
                  <a:txBody>
                    <a:bodyPr/>
                    <a:lstStyle/>
                    <a:p>
                      <a:pPr algn="ctr"/>
                      <a:r>
                        <a:rPr lang="es-HN" sz="900" dirty="0">
                          <a:latin typeface="Abadi MT Condensed Light" panose="020B0306030101010103" pitchFamily="34" charset="77"/>
                        </a:rPr>
                        <a:t>35%</a:t>
                      </a:r>
                    </a:p>
                  </a:txBody>
                  <a:tcPr anchor="ctr"/>
                </a:tc>
                <a:extLst>
                  <a:ext uri="{0D108BD9-81ED-4DB2-BD59-A6C34878D82A}">
                    <a16:rowId xmlns:a16="http://schemas.microsoft.com/office/drawing/2014/main" val="1935952729"/>
                  </a:ext>
                </a:extLst>
              </a:tr>
              <a:tr h="421504">
                <a:tc>
                  <a:txBody>
                    <a:bodyPr/>
                    <a:lstStyle/>
                    <a:p>
                      <a:pPr algn="ctr"/>
                      <a:r>
                        <a:rPr lang="es-HN" sz="900" dirty="0">
                          <a:latin typeface="Abadi MT Condensed Light" panose="020B0306030101010103" pitchFamily="34" charset="77"/>
                        </a:rPr>
                        <a:t>14%</a:t>
                      </a:r>
                    </a:p>
                  </a:txBody>
                  <a:tcPr anchor="ctr"/>
                </a:tc>
                <a:extLst>
                  <a:ext uri="{0D108BD9-81ED-4DB2-BD59-A6C34878D82A}">
                    <a16:rowId xmlns:a16="http://schemas.microsoft.com/office/drawing/2014/main" val="3470273724"/>
                  </a:ext>
                </a:extLst>
              </a:tr>
              <a:tr h="532508">
                <a:tc>
                  <a:txBody>
                    <a:bodyPr/>
                    <a:lstStyle/>
                    <a:p>
                      <a:pPr algn="ctr"/>
                      <a:r>
                        <a:rPr lang="es-HN" sz="900" dirty="0">
                          <a:latin typeface="Abadi MT Condensed Light" panose="020B0306030101010103" pitchFamily="34" charset="77"/>
                        </a:rPr>
                        <a:t>1%</a:t>
                      </a:r>
                    </a:p>
                  </a:txBody>
                  <a:tcPr anchor="ctr"/>
                </a:tc>
                <a:extLst>
                  <a:ext uri="{0D108BD9-81ED-4DB2-BD59-A6C34878D82A}">
                    <a16:rowId xmlns:a16="http://schemas.microsoft.com/office/drawing/2014/main" val="3766237253"/>
                  </a:ext>
                </a:extLst>
              </a:tr>
            </a:tbl>
          </a:graphicData>
        </a:graphic>
      </p:graphicFrame>
    </p:spTree>
    <p:extLst>
      <p:ext uri="{BB962C8B-B14F-4D97-AF65-F5344CB8AC3E}">
        <p14:creationId xmlns:p14="http://schemas.microsoft.com/office/powerpoint/2010/main" val="1271132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4"/>
    </p:ext>
  </p:extLs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9.xml><?xml version="1.0" encoding="utf-8"?>
<p:tagLst xmlns:a="http://schemas.openxmlformats.org/drawingml/2006/main" xmlns:r="http://schemas.openxmlformats.org/officeDocument/2006/relationships" xmlns:p="http://schemas.openxmlformats.org/presentationml/2006/main">
  <p:tag name="MIO_GUID" val="7ec9967a-010b-409c-b260-7aafe41392b5"/>
  <p:tag name="MIO_EKGUID" val="8c040964-a8e4-4a54-b7b4-300727e8bb36"/>
  <p:tag name="MIO_UPDATE" val="True"/>
  <p:tag name="MIO_VERSION" val="05.09.2018 15:15:14"/>
  <p:tag name="MIO_DBID" val="8E7267AE-489F-4B02-8040-8A98451BF141"/>
  <p:tag name="MIO_LASTDOWNLOADED" val="06.09.2018 12:04:28"/>
  <p:tag name="MIO_OBJECTNAME" val="Title Slide (3)"/>
  <p:tag name="MIO_LASTEDITORNAME" val="empower enterprise"/>
</p:tagLst>
</file>

<file path=ppt/tags/tag2.xml><?xml version="1.0" encoding="utf-8"?>
<p:tagLst xmlns:a="http://schemas.openxmlformats.org/drawingml/2006/main" xmlns:r="http://schemas.openxmlformats.org/officeDocument/2006/relationships" xmlns:p="http://schemas.openxmlformats.org/presentationml/2006/main">
  <p:tag name="MIO_FALLBACK_LAYOUT" val="11"/>
  <p:tag name="MIO_SHOW_DATE" val="True"/>
  <p:tag name="MIO_SHOW_FOOTER" val="True"/>
  <p:tag name="MIO_SHOW_PAGENUMBER" val="True"/>
  <p:tag name="MIO_AVOID_BLANK_LAYOUT" val="True"/>
  <p:tag name="MIO_CD_LAYOUT_VALID_AREA" val="False"/>
  <p:tag name="MIO_NUMBER_OF_VALID_LAYOUTS" val="16"/>
  <p:tag name="MIO_HDS" val="True"/>
  <p:tag name="MIO_SKIPVERSION" val="01.01.0001 00:00:00"/>
  <p:tag name="MIO_EKGUID" val="106612b7-7cda-4c66-a943-3c88b56a92d2"/>
  <p:tag name="MIO_UPDATE" val="True"/>
  <p:tag name="MIO_VERSION" val="05.09.2018 15:12:17"/>
  <p:tag name="MIO_DBID" val="8E7267AE-489F-4B02-8040-8A98451BF141"/>
  <p:tag name="MIO_LASTDOWNLOADED" val="06.09.2018 11:39:48"/>
  <p:tag name="MIO_OBJECTNAME" val="Master Bayer AG 16:9 pre final"/>
  <p:tag name="MIO_CDID" val="cd9a71c7-8ed9-41a1-8303-1a6d1985851a"/>
</p:tagLst>
</file>

<file path=ppt/tags/tag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_BAG_PPT-master_16-9">
  <a:themeElements>
    <a:clrScheme name="Bayer 2017">
      <a:dk1>
        <a:srgbClr val="000000"/>
      </a:dk1>
      <a:lt1>
        <a:srgbClr val="FFFFFF"/>
      </a:lt1>
      <a:dk2>
        <a:srgbClr val="FF3162"/>
      </a:dk2>
      <a:lt2>
        <a:srgbClr val="624963"/>
      </a:lt2>
      <a:accent1>
        <a:srgbClr val="10384F"/>
      </a:accent1>
      <a:accent2>
        <a:srgbClr val="00BCFF"/>
      </a:accent2>
      <a:accent3>
        <a:srgbClr val="004422"/>
      </a:accent3>
      <a:accent4>
        <a:srgbClr val="89D329"/>
      </a:accent4>
      <a:accent5>
        <a:srgbClr val="443247"/>
      </a:accent5>
      <a:accent6>
        <a:srgbClr val="D30F4B"/>
      </a:accent6>
      <a:hlink>
        <a:srgbClr val="00BCFF"/>
      </a:hlink>
      <a:folHlink>
        <a:srgbClr val="89D329"/>
      </a:folHlink>
    </a:clrScheme>
    <a:fontScheme name="Arial">
      <a:majorFont>
        <a:latin typeface="Arial"/>
        <a:ea typeface="Arial Unicode MS"/>
        <a:cs typeface="Arial"/>
      </a:majorFont>
      <a:minorFont>
        <a:latin typeface="Arial"/>
        <a:ea typeface="Arial Unicode MS"/>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ln>
          <a:noFill/>
        </a:ln>
      </a:spPr>
      <a:bodyPr rtlCol="0" anchor="ctr"/>
      <a:lstStyle>
        <a:defPPr algn="ctr" rtl="0" eaLnBrk="1" fontAlgn="auto" hangingPunct="1">
          <a:lnSpc>
            <a:spcPct val="100000"/>
          </a:lnSpc>
          <a:spcBef>
            <a:spcPts val="0"/>
          </a:spcBef>
          <a:spcAft>
            <a:spcPts val="0"/>
          </a:spcAft>
          <a:defRPr sz="1800" b="0" i="0" u="none" baseline="0" dirty="0" smtClean="0">
            <a:solidFill>
              <a:srgbClr val="FFFFFF"/>
            </a:solidFill>
            <a:latin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noAutofit/>
      </a:bodyPr>
      <a:lstStyle>
        <a:defPPr algn="l" rtl="0" eaLnBrk="1" fontAlgn="auto" hangingPunct="1">
          <a:lnSpc>
            <a:spcPct val="100000"/>
          </a:lnSpc>
          <a:spcBef>
            <a:spcPts val="0"/>
          </a:spcBef>
          <a:spcAft>
            <a:spcPts val="0"/>
          </a:spcAft>
          <a:defRPr sz="1800" b="0" i="0" u="none" baseline="0" dirty="0" smtClean="0">
            <a:solidFill>
              <a:srgbClr val="000000"/>
            </a:solidFill>
            <a:latin typeface="Arial" panose="020B0604020202020204" pitchFamily="34" charset="0"/>
          </a:defRPr>
        </a:defPPr>
      </a:lstStyle>
    </a:txDef>
  </a:objectDefaults>
  <a:extraClrSchemeLst/>
  <a:custClrLst>
    <a:custClr name="Raspberry">
      <a:srgbClr val="D30F4B"/>
    </a:custClr>
    <a:custClr name="Fuchsia">
      <a:srgbClr val="FF3162"/>
    </a:custClr>
    <a:custClr name="DarkPurple">
      <a:srgbClr val="443247"/>
    </a:custClr>
    <a:custClr name="MidPurple">
      <a:srgbClr val="624963"/>
    </a:custClr>
    <a:custClr name="DarkBlue">
      <a:srgbClr val="10384F"/>
    </a:custClr>
    <a:custClr name="MidBlue">
      <a:srgbClr val="00617F"/>
    </a:custClr>
    <a:custClr name="Blue">
      <a:srgbClr val="0091DF"/>
    </a:custClr>
    <a:custClr name="BrightBlue">
      <a:srgbClr val="00BCFF"/>
    </a:custClr>
    <a:custClr name="DarkGreen">
      <a:srgbClr val="004422"/>
    </a:custClr>
    <a:custClr name="MidGreen">
      <a:srgbClr val="2B6636"/>
    </a:custClr>
    <a:custClr name="Green">
      <a:srgbClr val="66B512"/>
    </a:custClr>
    <a:custClr name="BrightGreen">
      <a:srgbClr val="89D329"/>
    </a:custClr>
    <a:custClr name="TrafficLightRed">
      <a:srgbClr val="CC0000"/>
    </a:custClr>
    <a:custClr name="TrafficLightYellow">
      <a:srgbClr val="FFCC00"/>
    </a:custClr>
    <a:custClr name="TrafficLightGreen">
      <a:srgbClr val="66B512"/>
    </a:custClr>
  </a:custClrLst>
  <a:extLst>
    <a:ext uri="{05A4C25C-085E-4340-85A3-A5531E510DB2}">
      <thm15:themeFamily xmlns:thm15="http://schemas.microsoft.com/office/thememl/2012/main" name="3D_characters_Chart-Pool_16-9_2018-06-18.pptx" id="{67669CA9-6D51-4369-8121-DB1A6300924D}" vid="{B88B47BF-CA50-49CA-8599-4D0FDA15FA6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45092</TotalTime>
  <Words>2349</Words>
  <Application>Microsoft Macintosh PowerPoint</Application>
  <PresentationFormat>Panorámica</PresentationFormat>
  <Paragraphs>618</Paragraphs>
  <Slides>20</Slides>
  <Notes>20</Notes>
  <HiddenSlides>0</HiddenSlides>
  <MMClips>18</MMClips>
  <ScaleCrop>false</ScaleCrop>
  <HeadingPairs>
    <vt:vector size="8" baseType="variant">
      <vt:variant>
        <vt:lpstr>Fuentes usadas</vt:lpstr>
      </vt:variant>
      <vt:variant>
        <vt:i4>8</vt:i4>
      </vt:variant>
      <vt:variant>
        <vt:lpstr>Tema</vt:lpstr>
      </vt:variant>
      <vt:variant>
        <vt:i4>2</vt:i4>
      </vt:variant>
      <vt:variant>
        <vt:lpstr>Servidores OLE incrustados</vt:lpstr>
      </vt:variant>
      <vt:variant>
        <vt:i4>3</vt:i4>
      </vt:variant>
      <vt:variant>
        <vt:lpstr>Títulos de diapositiva</vt:lpstr>
      </vt:variant>
      <vt:variant>
        <vt:i4>20</vt:i4>
      </vt:variant>
    </vt:vector>
  </HeadingPairs>
  <TitlesOfParts>
    <vt:vector size="33" baseType="lpstr">
      <vt:lpstr>Abadi</vt:lpstr>
      <vt:lpstr>Abadi MT Condensed Extra Bold</vt:lpstr>
      <vt:lpstr>Abadi MT Condensed Light</vt:lpstr>
      <vt:lpstr>Arial</vt:lpstr>
      <vt:lpstr>Calibri</vt:lpstr>
      <vt:lpstr>Calibri Light</vt:lpstr>
      <vt:lpstr>Century Gothic</vt:lpstr>
      <vt:lpstr>Söhne</vt:lpstr>
      <vt:lpstr>Office Theme</vt:lpstr>
      <vt:lpstr>PR_BAG_PPT-master_16-9</vt:lpstr>
      <vt:lpstr>think-cell Slide</vt:lpstr>
      <vt:lpstr>Hoja de cálculo de Microsoft Excel</vt:lpstr>
      <vt:lpstr>Hoja de cálculo</vt:lpstr>
      <vt:lpstr>Media Competitive Country: Honduras  Marzo,  2024</vt:lpstr>
      <vt:lpstr>Summary Bayer Categories</vt:lpstr>
      <vt:lpstr>Category: ANALGÉSICOS </vt:lpstr>
      <vt:lpstr>Category: ANALGÉSICOS</vt:lpstr>
      <vt:lpstr>Category: ANALGÉSICOS </vt:lpstr>
      <vt:lpstr>Category: ANTIGRIPALES</vt:lpstr>
      <vt:lpstr>Category: ANTIGRIPALES </vt:lpstr>
      <vt:lpstr>Category: ANTIGRIPALES </vt:lpstr>
      <vt:lpstr>Category: ANTICARDÍACOS </vt:lpstr>
      <vt:lpstr>Category: ANTICARDÍACOS </vt:lpstr>
      <vt:lpstr>Category: ANTICARDÍACOS</vt:lpstr>
      <vt:lpstr>Category: ANTIÁCIDOS</vt:lpstr>
      <vt:lpstr>Category: ANTIÁCIDOS</vt:lpstr>
      <vt:lpstr>Category: ANTIÁCIDOS</vt:lpstr>
      <vt:lpstr>Category: ANTIDIARRÉICOS </vt:lpstr>
      <vt:lpstr>Category: ANTIDIARRÉICOS</vt:lpstr>
      <vt:lpstr>Category: ANTIDIARRÉICOS</vt:lpstr>
      <vt:lpstr>Category: ANTIMICÓTICOS V</vt:lpstr>
      <vt:lpstr>Category: ANTIMICÓTICOS V</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Competitive Country Month 2022</dc:title>
  <dc:creator>Jesus Vallejo</dc:creator>
  <cp:lastModifiedBy>Microsoft Office User</cp:lastModifiedBy>
  <cp:revision>431</cp:revision>
  <dcterms:created xsi:type="dcterms:W3CDTF">2022-10-31T21:43:12Z</dcterms:created>
  <dcterms:modified xsi:type="dcterms:W3CDTF">2024-04-16T23:18:16Z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c76c141-ac86-40e5-abf2-c6f60e474cee_Enabled">
    <vt:lpwstr>true</vt:lpwstr>
  </property>
  <property fmtid="{D5CDD505-2E9C-101B-9397-08002B2CF9AE}" pid="3" name="MSIP_Label_2c76c141-ac86-40e5-abf2-c6f60e474cee_SetDate">
    <vt:lpwstr>2022-11-01T16:05:39Z</vt:lpwstr>
  </property>
  <property fmtid="{D5CDD505-2E9C-101B-9397-08002B2CF9AE}" pid="4" name="MSIP_Label_2c76c141-ac86-40e5-abf2-c6f60e474cee_Method">
    <vt:lpwstr>Standard</vt:lpwstr>
  </property>
  <property fmtid="{D5CDD505-2E9C-101B-9397-08002B2CF9AE}" pid="5" name="MSIP_Label_2c76c141-ac86-40e5-abf2-c6f60e474cee_Name">
    <vt:lpwstr>2c76c141-ac86-40e5-abf2-c6f60e474cee</vt:lpwstr>
  </property>
  <property fmtid="{D5CDD505-2E9C-101B-9397-08002B2CF9AE}" pid="6" name="MSIP_Label_2c76c141-ac86-40e5-abf2-c6f60e474cee_SiteId">
    <vt:lpwstr>fcb2b37b-5da0-466b-9b83-0014b67a7c78</vt:lpwstr>
  </property>
  <property fmtid="{D5CDD505-2E9C-101B-9397-08002B2CF9AE}" pid="7" name="MSIP_Label_2c76c141-ac86-40e5-abf2-c6f60e474cee_ActionId">
    <vt:lpwstr>9d3db719-9d36-4cba-aee5-91c7c6c26ee4</vt:lpwstr>
  </property>
  <property fmtid="{D5CDD505-2E9C-101B-9397-08002B2CF9AE}" pid="8" name="MSIP_Label_2c76c141-ac86-40e5-abf2-c6f60e474cee_ContentBits">
    <vt:lpwstr>2</vt:lpwstr>
  </property>
</Properties>
</file>