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6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7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8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9.xml" ContentType="application/vnd.openxmlformats-officedocument.theme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  <p:sldMasterId id="2147483683" r:id="rId3"/>
    <p:sldMasterId id="2147483698" r:id="rId4"/>
    <p:sldMasterId id="2147483762" r:id="rId5"/>
    <p:sldMasterId id="2147483820" r:id="rId6"/>
    <p:sldMasterId id="2147483840" r:id="rId7"/>
    <p:sldMasterId id="2147483897" r:id="rId8"/>
    <p:sldMasterId id="2147483962" r:id="rId9"/>
    <p:sldMasterId id="2147483977" r:id="rId10"/>
  </p:sldMasterIdLst>
  <p:notesMasterIdLst>
    <p:notesMasterId r:id="rId31"/>
  </p:notesMasterIdLst>
  <p:sldIdLst>
    <p:sldId id="2147477596" r:id="rId11"/>
    <p:sldId id="2147477632" r:id="rId12"/>
    <p:sldId id="2147477612" r:id="rId13"/>
    <p:sldId id="2147477634" r:id="rId14"/>
    <p:sldId id="2147375763" r:id="rId15"/>
    <p:sldId id="2147477577" r:id="rId16"/>
    <p:sldId id="2147477647" r:id="rId17"/>
    <p:sldId id="2147477648" r:id="rId18"/>
    <p:sldId id="2147477649" r:id="rId19"/>
    <p:sldId id="2147477650" r:id="rId20"/>
    <p:sldId id="2147477627" r:id="rId21"/>
    <p:sldId id="2147477651" r:id="rId22"/>
    <p:sldId id="2147477652" r:id="rId23"/>
    <p:sldId id="2147477653" r:id="rId24"/>
    <p:sldId id="2147477657" r:id="rId25"/>
    <p:sldId id="2147477659" r:id="rId26"/>
    <p:sldId id="2147477660" r:id="rId27"/>
    <p:sldId id="2147477654" r:id="rId28"/>
    <p:sldId id="2147477656" r:id="rId29"/>
    <p:sldId id="2147477658" r:id="rId30"/>
  </p:sldIdLst>
  <p:sldSz cx="12192000" cy="6858000"/>
  <p:notesSz cx="6858000" cy="91440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616DA210-FB5B-4158-B5E0-FEB733F419B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000000"/>
          </a:solidFill>
        </a:fill>
      </a:tcStyle>
    </a:band1H>
    <a:band1V>
      <a:tcStyle>
        <a:tcBdr/>
        <a:fill>
          <a:solidFill>
            <a:srgbClr val="000000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</a:tblStyle>
  <a:tblStyle styleId="{E8B1032C-EA38-4F05-BA0D-38AFFFC7BED3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70AD47"/>
          </a:solidFill>
        </a:fill>
      </a:tcStyle>
    </a:band1H>
    <a:band1V>
      <a:tcStyle>
        <a:tcBdr/>
        <a:fill>
          <a:solidFill>
            <a:srgbClr val="70AD47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2540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5"/>
  </p:normalViewPr>
  <p:slideViewPr>
    <p:cSldViewPr snapToGrid="0" snapToObjects="1">
      <p:cViewPr>
        <p:scale>
          <a:sx n="110" d="100"/>
          <a:sy n="110" d="100"/>
        </p:scale>
        <p:origin x="5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6C-4A45-870D-2373E816FEF6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6C-4A45-870D-2373E816FEF6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6C-4A45-870D-2373E816FEF6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6C-4A45-870D-2373E816FEF6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6C-4A45-870D-2373E816FEF6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52190412646325E-3"/>
                  <c:y val="-7.1075591705483179E-3"/>
                </c:manualLayout>
              </c:layout>
              <c:tx>
                <c:rich>
                  <a:bodyPr/>
                  <a:lstStyle/>
                  <a:p>
                    <a:fld id="{3976863D-C370-9A47-856F-46816FD95D7B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 </a:t>
                    </a:r>
                  </a:p>
                  <a:p>
                    <a:fld id="{0A7C0045-F037-984A-8937-346DAE9C1AE1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86C-4A45-870D-2373E816FEF6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886C-4A45-870D-2373E816FEF6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tx>
                <c:rich>
                  <a:bodyPr/>
                  <a:lstStyle/>
                  <a:p>
                    <a:fld id="{DD8494DE-A7C6-B24C-B0E1-4D374B9AF662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;</a:t>
                    </a:r>
                  </a:p>
                  <a:p>
                    <a:r>
                      <a:rPr lang="en-US" baseline="0" dirty="0"/>
                      <a:t> </a:t>
                    </a:r>
                    <a:fld id="{5EB242C9-B16B-4748-A285-E1EA565D4B80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6C-4A45-870D-2373E816FEF6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B-886C-4A45-870D-2373E816FEF6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86C-4A45-870D-2373E816F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3D-49A0-87EB-8004071B75B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3D-49A0-87EB-8004071B75B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3D-49A0-87EB-8004071B75B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3D-49A0-87EB-8004071B75B1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3D-49A0-87EB-8004071B75B1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9574409196183727E-3"/>
                  <c:y val="-2.2121864138273474E-2"/>
                </c:manualLayout>
              </c:layout>
              <c:tx>
                <c:rich>
                  <a:bodyPr/>
                  <a:lstStyle/>
                  <a:p>
                    <a:fld id="{A1DD3A47-E228-E641-A798-E80A8DA8329C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 </a:t>
                    </a:r>
                  </a:p>
                  <a:p>
                    <a:fld id="{0DBD06DE-1512-4D44-B676-A470C654CA7B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3D-49A0-87EB-8004071B75B1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63D-49A0-87EB-8004071B75B1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tx>
                <c:rich>
                  <a:bodyPr/>
                  <a:lstStyle/>
                  <a:p>
                    <a:fld id="{AE803A43-8938-C14E-8D22-9D8E42D399FB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;</a:t>
                    </a:r>
                  </a:p>
                  <a:p>
                    <a:r>
                      <a:rPr lang="en-US" baseline="0" dirty="0"/>
                      <a:t> </a:t>
                    </a:r>
                    <a:fld id="{B8256DF7-C900-DC47-A8F5-E1600AE8D5D7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63D-49A0-87EB-8004071B75B1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4F23C52-1815-414E-B42D-4063D0A5C1BC}" type="SERIESNAME">
                      <a:rPr lang="en-US"/>
                      <a:pPr/>
                      <a:t>[NOMBRE DE LA SERIE]</a:t>
                    </a:fld>
                    <a:r>
                      <a:rPr lang="en-US" baseline="0"/>
                      <a:t>;</a:t>
                    </a:r>
                  </a:p>
                  <a:p>
                    <a:r>
                      <a:rPr lang="en-US" baseline="0"/>
                      <a:t> </a:t>
                    </a:r>
                    <a:fld id="{D09B1BB6-7C25-E94D-8582-E89A71D78617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0C0-224B-A4AC-704177D988B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63D-49A0-87EB-8004071B75B1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63D-49A0-87EB-8004071B75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7-4980-8FF0-14C2B3DF1380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7-4980-8FF0-14C2B3DF1380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7-4980-8FF0-14C2B3DF1380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7-4980-8FF0-14C2B3DF1380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A7-4980-8FF0-14C2B3DF1380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957187557428E-3"/>
                  <c:y val="-3.713616910599863E-2"/>
                </c:manualLayout>
              </c:layout>
              <c:tx>
                <c:rich>
                  <a:bodyPr/>
                  <a:lstStyle/>
                  <a:p>
                    <a:fld id="{4ECE728C-1C3E-8441-9220-FDE58DC9963A}" type="SERIESNAME">
                      <a:rPr lang="en-US" smtClean="0"/>
                      <a:pPr/>
                      <a:t>[NOMBRE DE LA SERIE]</a:t>
                    </a:fld>
                    <a:endParaRPr lang="en-US" dirty="0"/>
                  </a:p>
                  <a:p>
                    <a:r>
                      <a:rPr lang="en-US" baseline="0" dirty="0"/>
                      <a:t> </a:t>
                    </a:r>
                    <a:fld id="{8D6ECCFD-D17B-6740-AB4A-2DDDCE33195E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A7-4980-8FF0-14C2B3DF1380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39A7-4980-8FF0-14C2B3DF1380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tx>
                <c:rich>
                  <a:bodyPr/>
                  <a:lstStyle/>
                  <a:p>
                    <a:fld id="{51771F05-380B-EB48-AAFB-ADAE1F346DBD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; </a:t>
                    </a:r>
                  </a:p>
                  <a:p>
                    <a:fld id="{8B0B1F4E-DF8E-614D-B774-B9296C471F24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A7-4980-8FF0-14C2B3DF1380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954C0BD-4BDE-D640-A5F8-445499B62A2F}" type="SERIESNAME">
                      <a:rPr lang="en-US"/>
                      <a:pPr/>
                      <a:t>[NOMBRE DE LA SERIE]</a:t>
                    </a:fld>
                    <a:r>
                      <a:rPr lang="en-US" baseline="0"/>
                      <a:t>; </a:t>
                    </a:r>
                  </a:p>
                  <a:p>
                    <a:fld id="{A2CD0D49-C1F3-A246-BA98-98F938FD067D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9CC-FE4F-8C0F-99949DA2E40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9A7-4980-8FF0-14C2B3DF1380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9A7-4980-8FF0-14C2B3DF1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Trp;s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Hoja1!$B$2:$M$2</c:f>
              <c:numCache>
                <c:formatCode>0</c:formatCode>
                <c:ptCount val="12"/>
                <c:pt idx="0">
                  <c:v>409.09090909090907</c:v>
                </c:pt>
                <c:pt idx="1">
                  <c:v>454.54545454545456</c:v>
                </c:pt>
                <c:pt idx="2">
                  <c:v>545.4545454545455</c:v>
                </c:pt>
                <c:pt idx="3">
                  <c:v>0</c:v>
                </c:pt>
                <c:pt idx="4">
                  <c:v>590.90909090909088</c:v>
                </c:pt>
                <c:pt idx="5">
                  <c:v>454.54545454545456</c:v>
                </c:pt>
                <c:pt idx="6">
                  <c:v>0</c:v>
                </c:pt>
                <c:pt idx="7">
                  <c:v>500</c:v>
                </c:pt>
                <c:pt idx="8">
                  <c:v>681.81818181818187</c:v>
                </c:pt>
                <c:pt idx="9">
                  <c:v>454.54545454545456</c:v>
                </c:pt>
                <c:pt idx="10" formatCode="General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A7-0A47-BBF3-3CB3426853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smooth val="0"/>
        <c:axId val="932621855"/>
        <c:axId val="934576159"/>
      </c:lineChart>
      <c:catAx>
        <c:axId val="932621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934576159"/>
        <c:crosses val="autoZero"/>
        <c:auto val="1"/>
        <c:lblAlgn val="ctr"/>
        <c:lblOffset val="100"/>
        <c:noMultiLvlLbl val="0"/>
      </c:catAx>
      <c:valAx>
        <c:axId val="934576159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932621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D27FF03-08C3-7348-B9AD-954D34994A8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DF14F5-447E-8B44-9641-5CB80B1FF86A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74F70EA-DB12-AD41-9B31-91563DE8632E}" type="datetime1">
              <a:rPr lang="es-MX"/>
              <a:pPr lvl="0"/>
              <a:t>20/11/24</a:t>
            </a:fld>
            <a:endParaRPr lang="es-MX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3BB21909-986E-3446-9081-27DE430915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83D2BDE1-8517-2F4D-AE18-87A8A06D5BAA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13ADFA-4B4D-324C-9F1F-5295DC37FE5E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5164EA-1370-C743-ACF3-F6C87598C71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BF569CC-EACD-D04B-8575-969986725829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148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35FD85-7503-614F-B87A-15A460C90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3575D2-EB8E-D54A-93BC-D45CF5D1C94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FD035-B5D6-6146-9D4D-FAC9214DFB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DF8D128-217B-974B-93E9-896F4D8F7786}" type="slidenum"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5916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323626C-707B-F445-90FE-39DE422ED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AB7278F-0F06-5149-84AF-9B66555DA73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s-ES"/>
              <a:t>BO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50A23A-0620-BA44-9B0E-CC23941E21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08A0AE78-91DE-614B-A468-F909BAF71133}" type="slidenum">
              <a:t>2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BF1E02-77C5-584B-81BB-148694F98F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1511AE-1687-444B-B046-5E02D3D904B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94EE4-6566-A34C-820E-8AEA0DC4B1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ACF74B1-B80D-3F43-A534-7053A6723652}" type="slidenum"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9134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2955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0944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5713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3638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514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0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E2AD47D7-59F2-2041-AB59-84C2DD1C3D9F}"/>
              </a:ext>
            </a:extLst>
          </p:cNvPr>
          <p:cNvSpPr/>
          <p:nvPr/>
        </p:nvSpPr>
        <p:spPr>
          <a:xfrm>
            <a:off x="0" y="0"/>
            <a:ext cx="6096003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907109"/>
              <a:gd name="f7" fmla="val 6858000"/>
              <a:gd name="f8" fmla="val 4069513"/>
              <a:gd name="f9" fmla="+- 0 0 -90"/>
              <a:gd name="f10" fmla="*/ f3 1 5907109"/>
              <a:gd name="f11" fmla="*/ f4 1 6858000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5907109"/>
              <a:gd name="f20" fmla="*/ f16 1 6858000"/>
              <a:gd name="f21" fmla="*/ 0 f17 1"/>
              <a:gd name="f22" fmla="*/ 0 f16 1"/>
              <a:gd name="f23" fmla="*/ 5907109 f17 1"/>
              <a:gd name="f24" fmla="*/ 4069513 f17 1"/>
              <a:gd name="f25" fmla="*/ 6858000 f16 1"/>
              <a:gd name="f26" fmla="+- f18 0 f1"/>
              <a:gd name="f27" fmla="*/ f21 1 5907109"/>
              <a:gd name="f28" fmla="*/ f22 1 6858000"/>
              <a:gd name="f29" fmla="*/ f23 1 5907109"/>
              <a:gd name="f30" fmla="*/ f24 1 5907109"/>
              <a:gd name="f31" fmla="*/ f25 1 685800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19"/>
              <a:gd name="f40" fmla="*/ f31 1 f20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0 1"/>
              <a:gd name="f49" fmla="*/ f40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8" y="f49"/>
              </a:cxn>
              <a:cxn ang="f26">
                <a:pos x="f45" y="f49"/>
              </a:cxn>
            </a:cxnLst>
            <a:rect l="f41" t="f44" r="f42" b="f43"/>
            <a:pathLst>
              <a:path w="5907109" h="6858000">
                <a:moveTo>
                  <a:pt x="f5" y="f5"/>
                </a:moveTo>
                <a:lnTo>
                  <a:pt x="f6" y="f5"/>
                </a:ln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01162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2022E1A-B83D-3A4B-A2E7-A9BF0103B2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1043" y="804864"/>
            <a:ext cx="4396736" cy="1355405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lang="en-GB" sz="4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B13D31-600B-1642-A832-3CA4D58E1370}"/>
              </a:ext>
            </a:extLst>
          </p:cNvPr>
          <p:cNvGrpSpPr/>
          <p:nvPr/>
        </p:nvGrpSpPr>
        <p:grpSpPr>
          <a:xfrm>
            <a:off x="562237" y="5325749"/>
            <a:ext cx="3107386" cy="1255132"/>
            <a:chOff x="562237" y="5325749"/>
            <a:chExt cx="3107386" cy="1255132"/>
          </a:xfrm>
        </p:grpSpPr>
        <p:pic>
          <p:nvPicPr>
            <p:cNvPr id="5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6333A73-668F-0F41-9EF4-8AC0B1106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76807"/>
            <a:stretch>
              <a:fillRect/>
            </a:stretch>
          </p:blipFill>
          <p:spPr>
            <a:xfrm>
              <a:off x="562237" y="5614269"/>
              <a:ext cx="704334" cy="67809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83D1888D-023C-7B48-90A0-194CF64AA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49"/>
              <a:ext cx="2673979" cy="1255132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15531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F59A45D-A965-CA48-B85C-104376713A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E067AB5-4412-114B-A3EE-D265237AFB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44FFC4-5771-EB47-A935-643812B2452D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60057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68A9297-845E-8B43-AE52-DF9D7740F64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761D6E6-C9C3-E34F-9D0D-8AC3A0B2D62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6586" y="682627"/>
            <a:ext cx="10918822" cy="5492745"/>
          </a:xfrm>
          <a:solidFill>
            <a:srgbClr val="EDE9E9"/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AD7391D-CD07-5840-8F02-D4C09BAFE2C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F14260C-2BBB-C54E-80DC-A0BF70DC1B6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F1A9115F-D107-A14F-952D-2803ACA705F7}" type="slidenum"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54E8F-B9F8-E54F-B2E4-F502BE7A3E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0245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1544C4D-0BD3-084A-A270-4C7E49047F6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5399" y="0"/>
            <a:ext cx="6096597" cy="6858000"/>
          </a:xfrm>
          <a:solidFill>
            <a:srgbClr val="A6A6A6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4D488AB-915D-2B42-BAE5-DBFC3267EAA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6096597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F417DAA-6ABC-804A-BC3F-1D1704396D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603" y="0"/>
            <a:ext cx="12193203" cy="6858000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7CD8A-FE9B-C242-9D90-F9F40F200C8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DA532FD-36E8-564A-8734-C93612CAC7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C3ECCF11-E54F-5A41-AB8A-5FCC19E9E8B3}" type="slidenum"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CD1F83-B356-C34A-B58D-EC60D6C80E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130977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E2EE992-7DA5-7442-8E6F-26E531B9AE25}"/>
              </a:ext>
            </a:extLst>
          </p:cNvPr>
          <p:cNvSpPr/>
          <p:nvPr/>
        </p:nvSpPr>
        <p:spPr>
          <a:xfrm rot="5400013">
            <a:off x="6337011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8119645B-7ED8-6C41-B272-855ED42745A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9619204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8A2988B-AC65-7F47-ADE1-AE7380D135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682627"/>
            <a:ext cx="8985251" cy="5492755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106A4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DA7EE-DE5C-D84A-80B5-1BEA077EA0C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750FEA8-F4D0-5C4A-9CB5-48B089EB21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8096" y="682627"/>
            <a:ext cx="7706828" cy="5492745"/>
          </a:xfrm>
        </p:spPr>
        <p:txBody>
          <a:bodyPr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632F194-47B2-424E-9AFB-ED2451285FE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E59CB874-B68F-804A-A920-8CDB7ACEF4BA}" type="slidenum">
              <a:t>‹Nº›</a:t>
            </a:fld>
            <a:endParaRPr lang="es-MX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60B906AA-D396-5547-BD25-62842CC2806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30EA69-F690-1B48-81A6-0D057BD979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382175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8CD4487-FFF4-7E46-9055-7EFAD50BDB7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4572000"/>
            <a:ext cx="12193203" cy="2286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04E1BC0-905D-6340-97E4-69CEA7A974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3449" y="4572000"/>
            <a:ext cx="10268547" cy="2286000"/>
          </a:xfrm>
          <a:gradFill>
            <a:gsLst>
              <a:gs pos="0">
                <a:srgbClr val="0A0F0D">
                  <a:alpha val="0"/>
                </a:srgbClr>
              </a:gs>
              <a:gs pos="100000">
                <a:srgbClr val="0A0F0D">
                  <a:alpha val="70000"/>
                </a:srgbClr>
              </a:gs>
            </a:gsLst>
            <a:lin ang="0"/>
          </a:gradFill>
        </p:spPr>
        <p:txBody>
          <a:bodyPr lIns="359999" tIns="0" rIns="1259997" bIns="0" anchor="ctr"/>
          <a:lstStyle>
            <a:lvl1pPr algn="r"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792AB74F-454F-454A-A4AC-3C8255B1579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2286000"/>
            <a:ext cx="12193203" cy="2286000"/>
          </a:xfrm>
          <a:solidFill>
            <a:srgbClr val="A6A6A6"/>
          </a:solidFill>
        </p:spPr>
        <p:txBody>
          <a:bodyPr anchor="ctr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B8039DD-0E3A-5646-AC9E-DC42735E912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2286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4A4DCEC-F333-E74A-9F71-1CD64D9B46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3449" y="0"/>
            <a:ext cx="10268547" cy="2286000"/>
          </a:xfrm>
          <a:gradFill>
            <a:gsLst>
              <a:gs pos="0">
                <a:srgbClr val="0A0F0D">
                  <a:alpha val="0"/>
                </a:srgbClr>
              </a:gs>
              <a:gs pos="100000">
                <a:srgbClr val="0A0F0D">
                  <a:alpha val="70000"/>
                </a:srgbClr>
              </a:gs>
            </a:gsLst>
            <a:lin ang="0"/>
          </a:gradFill>
        </p:spPr>
        <p:txBody>
          <a:bodyPr lIns="359999" tIns="0" rIns="1259997" bIns="0" anchor="ctr"/>
          <a:lstStyle>
            <a:lvl1pPr algn="r"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3EB3E51-846F-5048-B83F-E3CBCFA278F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028889A-05E8-434D-BB14-EE952AAD909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AEEB5580-85A0-9640-BE12-DFA072380DAF}" type="slidenum">
              <a:t>‹Nº›</a:t>
            </a:fld>
            <a:endParaRPr lang="es-MX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2937B78-E24D-4141-BCCA-3638FA790A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2286000"/>
            <a:ext cx="10268547" cy="2286000"/>
          </a:xfrm>
          <a:gradFill>
            <a:gsLst>
              <a:gs pos="0">
                <a:srgbClr val="0A0F0D">
                  <a:alpha val="70000"/>
                </a:srgbClr>
              </a:gs>
              <a:gs pos="100000">
                <a:srgbClr val="0A0F0D">
                  <a:alpha val="0"/>
                </a:srgbClr>
              </a:gs>
            </a:gsLst>
            <a:lin ang="0"/>
          </a:gradFill>
        </p:spPr>
        <p:txBody>
          <a:bodyPr lIns="1259997" tIns="0" rIns="359999" bIns="0" anchor="ctr"/>
          <a:lstStyle>
            <a:lvl1pPr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3F4E483E-9F27-5E42-91FC-A9C11E806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32641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82FD0EE-08CC-AB42-B7B3-750B301818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1F6860B7-06DD-8240-BC0B-30C0D72A480D}" type="slidenum">
              <a:t>‹Nº›</a:t>
            </a:fld>
            <a:endParaRPr lang="en-GB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C81D1DEC-86D4-154B-BBC4-763EB059B4D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CFC4C2"/>
          </a:solidFill>
        </p:spPr>
        <p:txBody>
          <a:bodyPr anchor="ctr" anchorCtr="1"/>
          <a:lstStyle>
            <a:lvl1pPr algn="ctr"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4C437A-BB42-4F4E-93AC-2DB88E3896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80843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2B424DD-8BED-7946-9B13-127C202CEAE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58AE67A-920B-D641-A56D-81D028528E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C8F2ED56-EEEF-614C-A169-2690B8AB3D4C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8821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2">
            <a:extLst>
              <a:ext uri="{FF2B5EF4-FFF2-40B4-BE49-F238E27FC236}">
                <a16:creationId xmlns:a16="http://schemas.microsoft.com/office/drawing/2014/main" id="{883808F5-E3D7-C546-A3DE-B9AE04A6CF9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65" y="5301206"/>
            <a:ext cx="10452442" cy="195352"/>
          </a:xfrm>
          <a:gradFill>
            <a:gsLst>
              <a:gs pos="0">
                <a:srgbClr val="61E1E0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E17A8A3E-CEBF-0E4C-AD7D-0E9336D0DC4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2435403"/>
            <a:ext cx="2717797" cy="547689"/>
          </a:xfrm>
        </p:spPr>
        <p:txBody>
          <a:bodyPr anchor="ctr" anchorCtr="1"/>
          <a:lstStyle>
            <a:lvl1pPr marL="680395" lvl="3" indent="-320396" algn="ctr">
              <a:spcAft>
                <a:spcPts val="600"/>
              </a:spcAft>
              <a:buClr>
                <a:srgbClr val="00BCFF"/>
              </a:buClr>
              <a:buSzPct val="100000"/>
              <a:buFont typeface="System Font Regular"/>
              <a:buChar char="⏤"/>
              <a:defRPr lang="en-GB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BD1F84EA-3FA8-5242-9849-8207CA230B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3140963"/>
            <a:ext cx="2717797" cy="547689"/>
          </a:xfrm>
        </p:spPr>
        <p:txBody>
          <a:bodyPr anchorCtr="1">
            <a:normAutofit/>
          </a:bodyPr>
          <a:lstStyle>
            <a:lvl1pPr marL="680395" lvl="3" indent="-320396" algn="ctr">
              <a:spcAft>
                <a:spcPts val="600"/>
              </a:spcAft>
              <a:buClr>
                <a:srgbClr val="00BCFF"/>
              </a:buClr>
              <a:buSzPct val="100000"/>
              <a:buFont typeface="System Font Regular"/>
              <a:buChar char="⏤"/>
              <a:defRPr lang="en-GB"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6F9833-BBD9-BB4B-BE5A-A7282649D32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8156" y="2136138"/>
            <a:ext cx="3843022" cy="3167381"/>
          </a:xfrm>
          <a:solidFill>
            <a:srgbClr val="0A0F0D"/>
          </a:solidFill>
        </p:spPr>
        <p:txBody>
          <a:bodyPr anchor="ctr" anchorCtr="1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0F05745C-FE7F-F442-9545-4684B33DFB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2435403"/>
            <a:ext cx="2717797" cy="547689"/>
          </a:xfrm>
        </p:spPr>
        <p:txBody>
          <a:bodyPr anchor="ctr" anchorCtr="1"/>
          <a:lstStyle>
            <a:lvl1pPr marL="680395" lvl="3" indent="-320396" algn="ctr">
              <a:spcAft>
                <a:spcPts val="600"/>
              </a:spcAft>
              <a:buClr>
                <a:srgbClr val="00BCFF"/>
              </a:buClr>
              <a:buSzPct val="100000"/>
              <a:buFont typeface="System Font Regular"/>
              <a:buChar char="⏤"/>
              <a:defRPr lang="en-GB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40FE3F48-B9E2-E242-8970-160471F310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3140963"/>
            <a:ext cx="2717797" cy="547689"/>
          </a:xfrm>
        </p:spPr>
        <p:txBody>
          <a:bodyPr anchorCtr="1">
            <a:normAutofit/>
          </a:bodyPr>
          <a:lstStyle>
            <a:lvl1pPr marL="680395" lvl="3" indent="-320396" algn="ctr">
              <a:spcAft>
                <a:spcPts val="600"/>
              </a:spcAft>
              <a:buClr>
                <a:srgbClr val="00BCFF"/>
              </a:buClr>
              <a:buSzPct val="100000"/>
              <a:buFont typeface="System Font Regular"/>
              <a:buChar char="⏤"/>
              <a:defRPr lang="en-GB"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7C200E-DD13-344A-B1D9-8F2A313ED7F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31453" y="2136138"/>
            <a:ext cx="3843022" cy="3167381"/>
          </a:xfrm>
          <a:solidFill>
            <a:srgbClr val="0A0F0D"/>
          </a:solidFill>
        </p:spPr>
        <p:txBody>
          <a:bodyPr anchor="ctr" anchorCtr="1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C8A58F99-E05C-FB40-AD01-507F6B2E94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2435403"/>
            <a:ext cx="2717797" cy="547689"/>
          </a:xfrm>
        </p:spPr>
        <p:txBody>
          <a:bodyPr anchor="ctr" anchorCtr="1"/>
          <a:lstStyle>
            <a:lvl1pPr marL="680395" lvl="3" indent="-320396" algn="ctr">
              <a:spcAft>
                <a:spcPts val="600"/>
              </a:spcAft>
              <a:buClr>
                <a:srgbClr val="00BCFF"/>
              </a:buClr>
              <a:buSzPct val="100000"/>
              <a:buFont typeface="System Font Regular"/>
              <a:buChar char="⏤"/>
              <a:defRPr lang="en-GB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08B5B3E0-ED12-994A-9C81-BA63032017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3140963"/>
            <a:ext cx="2717797" cy="547689"/>
          </a:xfrm>
        </p:spPr>
        <p:txBody>
          <a:bodyPr anchorCtr="1">
            <a:normAutofit/>
          </a:bodyPr>
          <a:lstStyle>
            <a:lvl1pPr marL="680395" lvl="3" indent="-320396" algn="ctr">
              <a:spcAft>
                <a:spcPts val="600"/>
              </a:spcAft>
              <a:buClr>
                <a:srgbClr val="00BCFF"/>
              </a:buClr>
              <a:buSzPct val="100000"/>
              <a:buFont typeface="System Font Regular"/>
              <a:buChar char="⏤"/>
              <a:defRPr lang="en-GB"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92B05D7-F6CF-EF4C-8971-6277FDE9C9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14709F3-5112-8C45-BC70-A01C6D388D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386FA1DF-7015-9D42-AD45-81B7F022E2DF}" type="slidenum">
              <a:t>‹Nº›</a:t>
            </a:fld>
            <a:endParaRPr lang="en-GB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15604-4A83-B341-AD4F-CAF8C1649F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1188720"/>
            <a:ext cx="10965603" cy="934717"/>
          </a:xfrm>
        </p:spPr>
        <p:txBody>
          <a:bodyPr anchorCtr="1"/>
          <a:lstStyle>
            <a:lvl1pPr algn="ctr">
              <a:defRPr lang="en-GB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113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C95094F-6C50-1C4C-AA6D-7C5A36D2C4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3A09629-B113-0342-80C7-FC9FD57B4E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E8EA04-C549-3649-9BCB-7A0F7C0DB6BF}" type="slidenum">
              <a:t>‹Nº›</a:t>
            </a:fld>
            <a:endParaRPr lang="es-MX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E1E8D2-58F8-B842-B37A-E0C2E7D6C8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0516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5CCCE06-F463-F941-88EC-CA1B6F1DEE7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16CC694-EA69-EA4C-9EC2-AE566A1AB01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BBC78A-30EF-8D40-802B-5D04D07D8478}" type="slidenum">
              <a:t>‹Nº›</a:t>
            </a:fld>
            <a:endParaRPr lang="es-MX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BC2A374-B908-3148-9BE2-58738EADB1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2166003"/>
            <a:ext cx="3595055" cy="661019"/>
          </a:xfrm>
          <a:solidFill>
            <a:srgbClr val="CFC4C2"/>
          </a:solidFill>
        </p:spPr>
        <p:txBody>
          <a:bodyPr anchor="ctr" anchorCtr="1">
            <a:normAutofit/>
          </a:bodyPr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79E99AA-F3CC-3F45-996F-2BF95F9282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2166003"/>
            <a:ext cx="3595055" cy="661019"/>
          </a:xfrm>
          <a:solidFill>
            <a:srgbClr val="CFC4C2"/>
          </a:solidFill>
        </p:spPr>
        <p:txBody>
          <a:bodyPr anchor="ctr" anchorCtr="1">
            <a:normAutofit/>
          </a:bodyPr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7D929E2-76A8-DC44-B3E6-574A58DF10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2166003"/>
            <a:ext cx="3595055" cy="661019"/>
          </a:xfrm>
          <a:solidFill>
            <a:srgbClr val="CFC4C2"/>
          </a:solidFill>
        </p:spPr>
        <p:txBody>
          <a:bodyPr anchor="ctr" anchorCtr="1">
            <a:normAutofit/>
          </a:bodyPr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702002AF-4EF1-F045-9B94-015A8159AC7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1620"/>
            <a:ext cx="10966591" cy="542175"/>
          </a:xfrm>
          <a:gradFill>
            <a:gsLst>
              <a:gs pos="0">
                <a:srgbClr val="61E1E0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FA63D7-28B9-A745-9323-52897FA40D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8285"/>
            <a:ext cx="3595055" cy="542175"/>
          </a:xfrm>
        </p:spPr>
        <p:txBody>
          <a:bodyPr anchor="ctr" anchorCtr="1">
            <a:normAutofit/>
          </a:bodyPr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B444D3-D06C-524E-BF60-5264459AB0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1538285"/>
            <a:ext cx="3595055" cy="542175"/>
          </a:xfrm>
        </p:spPr>
        <p:txBody>
          <a:bodyPr anchor="ctr" anchorCtr="1">
            <a:normAutofit/>
          </a:bodyPr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06DE97C-5089-354D-8BE6-2D1435CF8D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1538285"/>
            <a:ext cx="3595055" cy="542175"/>
          </a:xfrm>
        </p:spPr>
        <p:txBody>
          <a:bodyPr anchor="ctr" anchorCtr="1">
            <a:normAutofit/>
          </a:bodyPr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41427069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BCBEA7E-BD63-6243-8F3E-40B935FF0A91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fld id="{18FAEA66-E4A7-DA48-8C30-F2D8A6024A43}" type="datetime1">
              <a:rPr lang="en-US"/>
              <a:pPr lvl="0"/>
              <a:t>11/20/24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378DEDF-9920-7A42-8F47-7AE36B82A2F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058C48-C0EF-8A48-8382-891B925214F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497D4663-9B5D-B947-B858-B355F5BDE42B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51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7499F1A-F523-6C46-B8AA-488746E975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9909B5-F358-184E-94E5-8CEAA5A4ABA6}" type="slidenum">
              <a:t>‹Nº›</a:t>
            </a:fld>
            <a:endParaRPr lang="es-MX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DECC9E4-50D4-C046-A469-F87FBAF519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5119048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C7A0263-81FB-264E-8BB3-A58B9212B0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1662662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E9FE6D2-8180-B14B-9CD0-4CF7BF9D07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0546" y="2866232"/>
            <a:ext cx="10761665" cy="1125534"/>
          </a:xfrm>
        </p:spPr>
        <p:txBody>
          <a:bodyPr anchor="ctr" anchorCtr="1"/>
          <a:lstStyle>
            <a:lvl1pPr algn="ctr">
              <a:defRPr lang="en-US" sz="5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234096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F633C113-9A1D-BE4A-985A-4BCF95CF4E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2546238"/>
            <a:ext cx="5535805" cy="1428036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5400"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cxnSp>
        <p:nvCxnSpPr>
          <p:cNvPr id="3" name="Straight Connector 1">
            <a:extLst>
              <a:ext uri="{FF2B5EF4-FFF2-40B4-BE49-F238E27FC236}">
                <a16:creationId xmlns:a16="http://schemas.microsoft.com/office/drawing/2014/main" id="{E5140984-0FF5-E54C-A531-23A7F89F77DC}"/>
              </a:ext>
            </a:extLst>
          </p:cNvPr>
          <p:cNvCxnSpPr/>
          <p:nvPr/>
        </p:nvCxnSpPr>
        <p:spPr>
          <a:xfrm>
            <a:off x="980703" y="2233476"/>
            <a:ext cx="4751588" cy="0"/>
          </a:xfrm>
          <a:prstGeom prst="straightConnector1">
            <a:avLst/>
          </a:prstGeom>
          <a:noFill/>
          <a:ln w="12701" cap="flat">
            <a:solidFill>
              <a:srgbClr val="61E1E0"/>
            </a:solidFill>
            <a:prstDash val="solid"/>
            <a:miter/>
          </a:ln>
        </p:spPr>
      </p:cxnSp>
      <p:pic>
        <p:nvPicPr>
          <p:cNvPr id="4" name="Graphic 2">
            <a:extLst>
              <a:ext uri="{FF2B5EF4-FFF2-40B4-BE49-F238E27FC236}">
                <a16:creationId xmlns:a16="http://schemas.microsoft.com/office/drawing/2014/main" id="{6CA484D5-6BE9-0A45-92A2-6DAB4EAF2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3" y="1219315"/>
            <a:ext cx="2993489" cy="8466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32746821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10F3A6-9F65-4643-943A-DFA19852C09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43D80C-7144-784B-ABDD-3DAB71FDD685}" type="slidenum"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9ECC00E-1EBE-3144-AEAF-CD9F5BF2500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561367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3CF1C3B-D724-F54D-BB1E-A38EB80CD6A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5DBC0CE-A22D-3B49-AA42-C89EB7E657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10769602" cy="403914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/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6862C2A-B701-7641-A480-09A36C0551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FEE86E-CAA0-C443-87FD-98BFDF652CA3}" type="slidenum">
              <a:t>‹Nº›</a:t>
            </a:fld>
            <a:endParaRPr lang="en-GB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BDA53B80-0641-ED40-979E-13045974A9F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13CB147-D148-DC45-9A74-15A9712CB9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264" y="0"/>
            <a:ext cx="18004" cy="687601"/>
          </a:xfrm>
          <a:solidFill>
            <a:srgbClr val="FFFFFF"/>
          </a:solidFill>
        </p:spPr>
        <p:txBody>
          <a:bodyPr lIns="0" tIns="0" rIns="0" bIns="0"/>
          <a:lstStyle>
            <a:lvl1pPr>
              <a:defRPr sz="100">
                <a:solidFill>
                  <a:srgbClr val="106A4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DFE5EB21-4E37-2047-ABEE-98DC959BBAE3}"/>
              </a:ext>
            </a:extLst>
          </p:cNvPr>
          <p:cNvSpPr/>
          <p:nvPr/>
        </p:nvSpPr>
        <p:spPr>
          <a:xfrm>
            <a:off x="0" y="-490502"/>
            <a:ext cx="2731093" cy="369445"/>
          </a:xfrm>
          <a:custGeom>
            <a:avLst>
              <a:gd name="f0" fmla="val 50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NB: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Headline line to be used over imagery on this slide. Not to be used on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5213365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0F239B2-E670-9546-B9CA-4F85F2BB09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07" y="2060572"/>
            <a:ext cx="4990063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B23962-E366-694C-95EC-8FA94299B4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10DA21-64C6-F148-A41A-5724D76C9583}" type="slidenum">
              <a:t>‹Nº›</a:t>
            </a:fld>
            <a:endParaRPr lang="en-GB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A9364E7B-54E2-FF4A-82D4-32BAFC5DDD2F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F6DE670-C9CF-DF4A-907E-583DA562F5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5445" y="4105"/>
            <a:ext cx="6096551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8137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6808B047-FDD8-A445-A7C6-21882D9905A4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89E25EE-CC99-F744-83E6-7E640576549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1848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7D990DA-EA5D-5845-8CC0-B85D82F75E2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A79C487-1215-6E4C-B731-DAF0B12801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64797" y="279724"/>
            <a:ext cx="4990063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3D1BA4E-0B64-8A40-BBDB-BF70C2344A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65346" y="2060572"/>
            <a:ext cx="4990063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CB16651-7232-C647-A541-AF899F4F1F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B36158-F1E5-5548-9AFE-20E121EF38AC}" type="slidenum">
              <a:t>‹Nº›</a:t>
            </a:fld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D7C9BD7D-5DB1-4F4C-BE06-486F57760A7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C0EDE68-3131-EC4F-A59B-A14BD0CFB8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548" y="4105"/>
            <a:ext cx="6096551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72097D-E676-054D-B180-62608947C9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543366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26319F4-50C8-8C4F-A001-71AE45556C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8196260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AFA763-4A83-3144-9B10-0464DDEF442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EED6A0-4C67-B240-8B89-BCDA71B2E1DA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5FF3088-A63B-6C42-B258-FFB78C84EE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FEFBCD76-0494-A141-9EBD-7788F65F2CF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A06BDAC-72DE-C445-8626-E09DB4F150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663290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022BEBF-B79E-2747-91DC-019C037777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6697C1-18D1-D84B-97FC-025F69541D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2CAC38-6770-C54E-A037-9321872BEC17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ABB8E51-DB50-8E42-84DA-6414EDBAB1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228235DF-91C5-FE44-8924-8B4F763D4112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E751057E-34F4-224D-8053-590F018E451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5130296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0C67A2B-49CC-C34A-A274-B0BC5EC66E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9DC4B81-E277-BD4D-9E0F-7EC2343A62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C7ECB62-FB7E-A049-822C-57F48678D66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EA9F70-5A15-6146-B306-161784B4B93A}" type="slidenum">
              <a:t>‹Nº›</a:t>
            </a:fld>
            <a:endParaRPr lang="en-GB"/>
          </a:p>
        </p:txBody>
      </p:sp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AC1854C4-23FC-4441-9864-7783F51AA69E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CF75316F-45C1-C74A-B407-93D1640A3FF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534C5A2C-F50B-2744-A0D5-A9C56816F6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C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21598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F70AC5F-C782-4248-99FD-B4685AA6B9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8DD8FF2-EB7F-004B-930B-A29C82EFD3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69AEB5F-B903-CF47-B1EE-FE274137FDE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AEE280-5F0C-0140-B87A-DA382EF2E446}" type="slidenum">
              <a:t>‹Nº›</a:t>
            </a:fld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6ED8046-5651-4343-944C-2E84A61C69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29" y="0"/>
            <a:ext cx="2568577" cy="6155493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/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1150259E-4DFF-A642-A3C4-075333CA123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873A75FE-9018-B64C-A41E-134D61B7028B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0D2AD43-D4A1-D343-8F25-1C914C4459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0798" y="4105"/>
            <a:ext cx="4491633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88531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A72BF90-6A6C-164D-B2D6-F851357944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FB9D57-104F-F045-93DD-A19F3CCF9DB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0A3893-34E3-2D46-9A4E-88FF83E4641E}" type="slidenum">
              <a:t>‹Nº›</a:t>
            </a:fld>
            <a:endParaRPr lang="en-GB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8BF7746C-6116-E045-9EB5-5CEE0911F8E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5" name="Straight Connector 10">
            <a:extLst>
              <a:ext uri="{FF2B5EF4-FFF2-40B4-BE49-F238E27FC236}">
                <a16:creationId xmlns:a16="http://schemas.microsoft.com/office/drawing/2014/main" id="{66A9D453-746E-A149-B41D-CA2B46F9D504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730511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2">
            <a:extLst>
              <a:ext uri="{FF2B5EF4-FFF2-40B4-BE49-F238E27FC236}">
                <a16:creationId xmlns:a16="http://schemas.microsoft.com/office/drawing/2014/main" id="{4BD67E1B-6869-E947-89D8-8433FDAA0E1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65" y="5301206"/>
            <a:ext cx="10452442" cy="19535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C749D568-CBA9-7940-90CB-15E20EC6A2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2435403"/>
            <a:ext cx="2717797" cy="547689"/>
          </a:xfrm>
        </p:spPr>
        <p:txBody>
          <a:bodyPr anchor="ctr" anchorCtr="1"/>
          <a:lstStyle>
            <a:lvl1pPr marL="7936" lvl="3" algn="ctr">
              <a:defRPr lang="en-GB"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9E362B72-C523-D24D-8332-0463960DE5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3140963"/>
            <a:ext cx="2717797" cy="547689"/>
          </a:xfrm>
        </p:spPr>
        <p:txBody>
          <a:bodyPr anchorCtr="1"/>
          <a:lstStyle>
            <a:lvl1pPr marL="7936" lvl="3" algn="ctr">
              <a:defRPr lang="en-GB"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8A46D3-7A63-AF4F-8758-CDB06218CC3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8156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3922E104-4807-5740-9F53-6FBC4F4F72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2435403"/>
            <a:ext cx="2717797" cy="547689"/>
          </a:xfrm>
        </p:spPr>
        <p:txBody>
          <a:bodyPr anchor="ctr" anchorCtr="1"/>
          <a:lstStyle>
            <a:lvl1pPr marL="7936" lvl="3" algn="ctr">
              <a:defRPr lang="en-GB"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09B7481E-482C-BF4D-92DB-A4291D4770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3140963"/>
            <a:ext cx="2717797" cy="547689"/>
          </a:xfrm>
        </p:spPr>
        <p:txBody>
          <a:bodyPr anchorCtr="1"/>
          <a:lstStyle>
            <a:lvl1pPr marL="7936" lvl="3" algn="ctr">
              <a:defRPr lang="en-GB"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E85331-BB90-A44B-8EDF-F8E11847447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31453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7147609-89D8-3F48-9CD6-EEE00C32DD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2435403"/>
            <a:ext cx="2717797" cy="547689"/>
          </a:xfrm>
        </p:spPr>
        <p:txBody>
          <a:bodyPr anchor="ctr" anchorCtr="1"/>
          <a:lstStyle>
            <a:lvl1pPr marL="7936" lvl="3" algn="ctr">
              <a:defRPr lang="en-GB"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E5BFD7F2-0031-E440-9343-C4944F7C5C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3140963"/>
            <a:ext cx="2717797" cy="547689"/>
          </a:xfrm>
        </p:spPr>
        <p:txBody>
          <a:bodyPr anchorCtr="1"/>
          <a:lstStyle>
            <a:lvl1pPr marL="7936" lvl="3" algn="ctr">
              <a:defRPr lang="en-GB"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FF3611F-FAE8-4741-8459-26CCC8488F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F008F3C-79B8-5046-87C8-5ECE03506C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4B1789-866F-1040-9F2B-227ED17F02DA}" type="slidenum">
              <a:t>‹Nº›</a:t>
            </a:fld>
            <a:endParaRPr lang="es-MX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D53633E6-DB9B-0B4F-B159-D07FC9A011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1188720"/>
            <a:ext cx="10965603" cy="934717"/>
          </a:xfrm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559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3D1750-51DB-B04C-A776-A10EE56C4A5B}"/>
              </a:ext>
            </a:extLst>
          </p:cNvPr>
          <p:cNvSpPr/>
          <p:nvPr/>
        </p:nvSpPr>
        <p:spPr>
          <a:xfrm>
            <a:off x="0" y="0"/>
            <a:ext cx="5130798" cy="616902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9CCF11E-109D-7B4F-91B2-64DF3EE894F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ECDF2B-6E47-BA4F-8054-5394EB549E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EBCE58F-5450-7849-B925-491F2E6FEC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0ED312-C559-844B-A59A-9B4C6DC716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121261-BB12-E347-A5B0-83DCDB636CC9}" type="slidenum">
              <a:t>‹Nº›</a:t>
            </a:fld>
            <a:endParaRPr lang="en-GB"/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FB544183-ACEA-414A-8CBF-491FF0A3E53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898FE6D3-39AA-2741-9994-08998EFA2F21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B5D49D4-3B78-7A46-A9E8-A5CA69B7E3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822535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522583F4-83F7-BA47-A820-167C6DB4F0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4053" y="1901823"/>
            <a:ext cx="10267953" cy="4956176"/>
          </a:xfrm>
          <a:solidFill>
            <a:srgbClr val="EDE9E9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7469D3A-E3D0-DD41-92E8-ADF83C2D275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B1C9163-2518-9C46-97EB-85D01F2EDB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16722" y="2409288"/>
            <a:ext cx="9138202" cy="37597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A905AA3-E4D8-AA4A-883F-F10D42EADB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160354-34E2-6B4C-8D12-2028D11C4A49}" type="slidenum"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AFB7D0C-E042-4B4F-8FFD-79DCB4BB009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F1A58081-292B-4244-A76B-F156A78435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7555458" cy="16158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id="{05B57B06-C574-CD4E-B90B-63AD985987E9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id="{CA74E742-ED72-884D-9B8B-B5A320D4CB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865001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141CF9CD-4951-664A-BF44-6FD5AA1F2C6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44B80B5-AFA9-EE48-B231-BCBC24986C5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55AD427-89CF-3C42-A6E9-95C83208297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16722" y="2409288"/>
            <a:ext cx="9138202" cy="37597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22C6EBA-4A18-8049-8958-B472CF99BB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23BCA8-F955-9D46-A862-A73CC35AF4A6}" type="slidenum"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B124F2-C2DF-B24E-A28E-08004D5FC77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636C8231-8671-9F48-8BDB-6B52FF49F6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7555458" cy="161585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592585B-C51F-DB46-BEC3-ED4869980A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264" y="0"/>
            <a:ext cx="18004" cy="687601"/>
          </a:xfrm>
          <a:solidFill>
            <a:srgbClr val="FFFFFF"/>
          </a:solidFill>
        </p:spPr>
        <p:txBody>
          <a:bodyPr lIns="0" tIns="0" rIns="0" bIns="0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250D245A-1800-7A44-B177-0FDE260D3541}"/>
              </a:ext>
            </a:extLst>
          </p:cNvPr>
          <p:cNvSpPr/>
          <p:nvPr/>
        </p:nvSpPr>
        <p:spPr>
          <a:xfrm>
            <a:off x="0" y="-490502"/>
            <a:ext cx="2731093" cy="369445"/>
          </a:xfrm>
          <a:custGeom>
            <a:avLst>
              <a:gd name="f0" fmla="val 50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NB: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Headline line to be used over imagery on this slide. Not to be used on statement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E658335-C6E4-D244-A73F-CB7348554F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D0B1522F-9168-E347-A1A5-BB28F18AC3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810626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461FA5A-014D-0945-B944-27AB7BBC48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792FF43-8E7B-AC4C-8950-BC58C32013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F2D59F1-3D12-8B46-BF2C-5CF157AAD3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A9076A-6524-1944-81D8-13FB821FB438}" type="slidenum">
              <a:t>‹Nº›</a:t>
            </a:fld>
            <a:endParaRPr lang="en-GB"/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000F62FD-77A4-C842-ADD2-654FF95CD57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77D47D5-75C3-1149-B5A5-4826B612CF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0798" y="4105"/>
            <a:ext cx="4491633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A90324A-BF05-C64F-974D-24AFB79C48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99376" y="1368427"/>
            <a:ext cx="4492620" cy="34290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431999" tIns="359999" rIns="431999" bIns="359999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9316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A30176A-7F35-4944-BE01-FDB52CB15BB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2FACFCE-FA9D-2244-88AB-6AF27A2EC8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193136" cy="61209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About us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0938541-7210-4747-8807-CC9E723F35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722138"/>
            <a:ext cx="4193136" cy="1236131"/>
          </a:xfrm>
        </p:spPr>
        <p:txBody>
          <a:bodyPr/>
          <a:lstStyle>
            <a:lvl1pPr>
              <a:lnSpc>
                <a:spcPct val="120000"/>
              </a:lnSpc>
              <a:spcAft>
                <a:spcPts val="0"/>
              </a:spcAft>
              <a:defRPr lang="en-GB" sz="2000" b="1"/>
            </a:lvl1pPr>
            <a:lvl2pPr>
              <a:spcAft>
                <a:spcPts val="0"/>
              </a:spcAft>
              <a:defRPr lang="en-GB" sz="1400">
                <a:solidFill>
                  <a:srgbClr val="0A0F0D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lang="en-GB" sz="1400" b="1">
                <a:solidFill>
                  <a:srgbClr val="00BCFF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lvl="1"/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15C2994-0FCA-1048-9C91-1DC7043978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381F54-FF64-7B49-9509-673AD2D83D4D}" type="slidenum">
              <a:t>‹Nº›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2657258-0012-F349-B242-5D7E2CEA94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192597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880177-20C3-DB49-B768-64F9E764DD2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30798" y="0"/>
            <a:ext cx="4492620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B1C0DF3-9409-DA43-A219-13FB92DB07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79548" y="3429000"/>
            <a:ext cx="3419298" cy="2740027"/>
          </a:xfrm>
        </p:spPr>
        <p:txBody>
          <a:bodyPr tIns="179999" bIns="179999" anchor="ctr"/>
          <a:lstStyle>
            <a:lvl1pPr>
              <a:spcAft>
                <a:spcPts val="0"/>
              </a:spcAft>
              <a:defRPr sz="1400" b="1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9BF18146-5761-4548-8ACB-3726B23DEAF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99823A-8A91-8445-B2CA-D2A3D8A90ACD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3721707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9C907AD-9445-8F4A-A93E-2F0E7EA9A5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193136" cy="61209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About us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284B13D-7F30-144C-A629-741236ECC7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722138"/>
            <a:ext cx="4193136" cy="1236131"/>
          </a:xfrm>
        </p:spPr>
        <p:txBody>
          <a:bodyPr/>
          <a:lstStyle>
            <a:lvl1pPr>
              <a:lnSpc>
                <a:spcPct val="120000"/>
              </a:lnSpc>
              <a:spcAft>
                <a:spcPts val="0"/>
              </a:spcAft>
              <a:defRPr lang="en-GB" sz="2000" b="1"/>
            </a:lvl1pPr>
            <a:lvl2pPr>
              <a:spcAft>
                <a:spcPts val="0"/>
              </a:spcAft>
              <a:defRPr lang="en-GB" sz="1400">
                <a:solidFill>
                  <a:srgbClr val="0A0F0D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lang="en-GB" sz="1400" b="1">
                <a:solidFill>
                  <a:srgbClr val="00BCFF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lvl="1"/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E108297F-5F8F-154B-B0C0-ACF793FE56D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2AABCD-AE56-F340-AE95-E4682A3E810D}" type="slidenum">
              <a:t>‹Nº›</a:t>
            </a:fld>
            <a:endParaRPr lang="en-GB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6E99A96-CE5C-9042-9F17-511E53C635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3871414"/>
            <a:ext cx="8196260" cy="22976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FB0A92-19B2-8240-86FB-59069A9F88C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22304" y="0"/>
            <a:ext cx="4501115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406711E-A01E-7446-A765-3B58907719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6361"/>
            <a:ext cx="4192578" cy="1368993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rgbClr val="00BCFF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>
              <a:defRPr/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AF3A3FAE-DFD1-2045-82D2-0B5BB9C01D0B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DA0C12C5-C85D-C644-BD1D-DC8EFF931242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2881539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BC2BA0-EE40-6D4D-B6D8-A556E65B89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EBE0DD-C1FD-8A49-9FCC-674D22FDC671}" type="slidenum">
              <a:t>‹Nº›</a:t>
            </a:fld>
            <a:endParaRPr lang="en-GB"/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F8BB3EB7-83FC-364D-8E4F-95E5AD73D34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B8A48F73-B872-E14C-B5EF-F01F72FB7A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6A6B780-203A-8045-A74E-551D73A8D1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C329E1A-504E-0D4B-AAE4-9E2C861BFE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CB50E85-A2F1-D643-83FE-15BBC8DA2B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9540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4BD908-337D-9944-B733-A3605F6AE0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8B23A3-9770-674A-B781-456B07752323}" type="slidenum">
              <a:t>‹Nº›</a:t>
            </a:fld>
            <a:endParaRPr lang="en-GB"/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43A37F7D-3CA1-294B-BB46-F491D399FC8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A04BD0-F926-D84B-9301-6C7624C6D6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149D185-9EAB-5F4D-8063-8EAE1C828F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FE8A53D-BE1F-0B4E-B089-C1AC3175D1E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BE3080E-8C34-2149-B5B1-B5DAAEE5B3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3892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2BC193EB-058B-AE4A-9FE9-9F1DF8E285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9914" y="2872185"/>
            <a:ext cx="19796" cy="3996001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/>
          <a:lstStyle>
            <a:lvl1pPr>
              <a:defRPr lang="en-GB">
                <a:solidFill>
                  <a:srgbClr val="D0DA7D"/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94B49871-EC1D-CF4D-B0D7-8A80071078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3212" y="5603589"/>
            <a:ext cx="3547588" cy="862014"/>
          </a:xfrm>
        </p:spPr>
        <p:txBody>
          <a:bodyPr anchor="b"/>
          <a:lstStyle>
            <a:lvl1pPr>
              <a:defRPr lang="en-US" sz="3200"/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7DA2200-6665-3743-BE51-3444F95151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8543" y="0"/>
            <a:ext cx="6139839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96BD48C-B4C4-C14C-8C55-3F795FB9D38A}"/>
              </a:ext>
            </a:extLst>
          </p:cNvPr>
          <p:cNvSpPr/>
          <p:nvPr/>
        </p:nvSpPr>
        <p:spPr>
          <a:xfrm rot="5400013">
            <a:off x="8616190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6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D57ECC82-A497-234D-9C04-EC7E7CA59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4" y="792684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840049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ACB54F26-093E-7C4D-AF90-9F01274231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10695" y="184233"/>
            <a:ext cx="2002581" cy="2581278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lang="en-GB" sz="6000"/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71EC7EFE-E2E3-8D43-8D61-29F9E79EEA6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10695" y="3635297"/>
            <a:ext cx="2013728" cy="3038478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000000"/>
                </a:soli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lang="en-GB" sz="36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8D31E8A2-580D-0D45-B544-94D7FA5C65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3959754"/>
            <a:ext cx="5535805" cy="2209272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5400"/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352E492-E241-C44C-AE58-FF104041A5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0793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5051270F-D4CF-EA4B-895A-2027F4A99483}"/>
              </a:ext>
            </a:extLst>
          </p:cNvPr>
          <p:cNvSpPr/>
          <p:nvPr/>
        </p:nvSpPr>
        <p:spPr>
          <a:xfrm rot="5400013">
            <a:off x="6049798" y="3280145"/>
            <a:ext cx="6862096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2DF2CB71-3DE5-C54C-AE9F-8552F4E843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105"/>
            <a:ext cx="9334039" cy="6853894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8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31FD8949-66B5-9E48-ACFD-27D39EB81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3" y="2739679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81756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64DDECC9-9DCA-0046-A431-443642C08EF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3360109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AD476574-896E-0445-AF75-D466B522C58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50185" y="-141445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6">
            <a:extLst>
              <a:ext uri="{FF2B5EF4-FFF2-40B4-BE49-F238E27FC236}">
                <a16:creationId xmlns:a16="http://schemas.microsoft.com/office/drawing/2014/main" id="{BC4917C7-2442-D647-9259-A6578D295C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-1414467"/>
            <a:ext cx="2782519" cy="602234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DD8ADC80-5139-AF4C-A24D-F617E2CDB75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70729" y="0"/>
            <a:ext cx="8421267" cy="6496053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475E7659-2215-3849-9889-2FA3A3FF19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01051" y="16192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75">
            <a:extLst>
              <a:ext uri="{FF2B5EF4-FFF2-40B4-BE49-F238E27FC236}">
                <a16:creationId xmlns:a16="http://schemas.microsoft.com/office/drawing/2014/main" id="{FFDF8AC3-48E4-A143-928B-26D0A773AA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1619246"/>
            <a:ext cx="2374148" cy="440309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753A5210-EC80-E94F-9F9C-C91140049C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09772" y="162517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0D37A4BF-FE83-2F4A-A082-3BEDF2739A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1511" y="202071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561E7CBC-EC60-824B-BA97-B363BE6802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30344" y="3212973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D3A858E5-B88A-3649-89A0-D77AB58ACC3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39065" y="3218898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CF90FAFB-37F4-4B4C-AB64-F2B7FAFE9B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80814" y="3614440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4793E7E7-9240-F649-9376-646270B4CA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5297" y="477456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FF0DA9CE-927D-964B-B666-92FAEEA053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478049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07999F5F-0826-4E49-A46D-3F14EB43F6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15758" y="517603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24CE169-BF44-1546-8BD3-A14E2AC3BC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626482" cy="1192743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Today’s Key Takeaways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CEAFF7A-CB43-044D-9285-C6097796D27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7446E5E-0F12-404E-A9C4-66E3026FEE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8AA699-EE0E-1440-A69D-282D471D8856}" type="slidenum">
              <a:t>‹Nº›</a:t>
            </a:fld>
            <a:endParaRPr lang="es-MX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973CC2D5-B84E-0E45-9DFD-5DBA458920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50535" y="21070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CAAEDBF1-521F-0342-9A1E-C9CAECEF7B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92284" y="60625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C9EB5888-6EFB-424F-A6E8-ECE4B2D9EF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180443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E0EE8CD5-9FFF-7D46-B6BB-4E17CF43CD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2199982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D373FAD3-9C50-9C4A-B497-DB0A4136AC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336602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EF39C635-B30F-6645-8000-026837CB2C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376157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0CF894E-7483-9A4F-95A8-11FABB92B9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258906" y="-140854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31A3217F-4D58-8141-9A16-FACF1F30D3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000655" y="-1012999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0425AF7B-162B-2544-9296-1470FCDA96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771117" y="56869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ext Placeholder 77">
            <a:extLst>
              <a:ext uri="{FF2B5EF4-FFF2-40B4-BE49-F238E27FC236}">
                <a16:creationId xmlns:a16="http://schemas.microsoft.com/office/drawing/2014/main" id="{E319597D-0B7A-C143-B069-3D0D43945D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5686946"/>
            <a:ext cx="2003441" cy="280936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4AB10E9C-9823-964C-8AB4-763E043339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569286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C21EE4A0-73DF-A143-A934-2F701D1258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6088413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B2D8337F-F859-7844-A32D-0D11D0850E8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7248540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C8AB9899-548F-7740-A7D6-3DBC71EC4F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7254456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081E2602-9C77-B840-AD57-548B9876C6A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7650007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1210991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F60C3-DCED-3F45-8973-B89E00A067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0793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55288AE9-ACE6-974C-A924-D081ADD270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3917317"/>
            <a:ext cx="6316538" cy="2528151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8800"/>
            </a:lvl1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B435D2B2-D902-784F-AAF5-9DB3389B7714}"/>
              </a:ext>
            </a:extLst>
          </p:cNvPr>
          <p:cNvSpPr/>
          <p:nvPr/>
        </p:nvSpPr>
        <p:spPr>
          <a:xfrm rot="5400013">
            <a:off x="5308297" y="4160727"/>
            <a:ext cx="5100916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5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AF36A2A-F660-2041-B6FC-7AE0D0D5C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03" y="2739679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914060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0A10A51-4AD6-6042-AA0B-7A8C0C7153A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55" y="0"/>
            <a:ext cx="3848096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C80AC322-6D65-994E-9AAD-53F25C965B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0"/>
            <a:ext cx="384810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AB9642-2E55-7F4C-B5CE-2096312C6D74}"/>
              </a:ext>
            </a:extLst>
          </p:cNvPr>
          <p:cNvSpPr/>
          <p:nvPr/>
        </p:nvSpPr>
        <p:spPr>
          <a:xfrm>
            <a:off x="0" y="0"/>
            <a:ext cx="3206745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84412C3-02C0-F24A-8934-94616519B6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6AE2A7-4136-7E43-AD47-720351FC1572}" type="slidenum">
              <a:t>‹Nº›</a:t>
            </a:fld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BD47BBE-86BC-5A44-909E-31B86E6A9D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BB666C-DC90-F641-BE72-2FE0A46A7599}"/>
              </a:ext>
            </a:extLst>
          </p:cNvPr>
          <p:cNvSpPr/>
          <p:nvPr/>
        </p:nvSpPr>
        <p:spPr>
          <a:xfrm rot="5400013">
            <a:off x="3772658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9A18B0-CBCF-5343-B0F9-AACADE5CCC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1284" y="2743200"/>
            <a:ext cx="4624038" cy="2743200"/>
          </a:xfrm>
          <a:solidFill>
            <a:srgbClr val="FFFFFF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lang="en-GB" sz="7200"/>
            </a:lvl1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2AA18A-543F-664F-840C-48E9A2DA5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088034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07835BC-0593-DC4E-83AD-BE1A31E4BDA5}"/>
              </a:ext>
            </a:extLst>
          </p:cNvPr>
          <p:cNvSpPr/>
          <p:nvPr/>
        </p:nvSpPr>
        <p:spPr>
          <a:xfrm rot="5400013">
            <a:off x="9992554" y="1912185"/>
            <a:ext cx="4105271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D61FCF5D-991F-9F4F-81C2-F5F362944B0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4111627"/>
            <a:ext cx="12191996" cy="2746372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430EFBDE-B614-2C4D-B713-EE4858ECF1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76F4135-3A1B-924C-B7AE-89AF14E060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C51405-F461-EA42-AA35-1D43B888D0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B74FC8DE-6665-CC4C-AF0C-D820C0601F8F}" type="slidenum">
              <a:t>‹Nº›</a:t>
            </a:fld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60DD9D0-2047-1A4D-9F40-C8F08676DB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565538"/>
            <a:ext cx="8340727" cy="3546088"/>
          </a:xfrm>
        </p:spPr>
        <p:txBody>
          <a:bodyPr/>
          <a:lstStyle>
            <a:lvl1pPr>
              <a:lnSpc>
                <a:spcPct val="90000"/>
              </a:lnSpc>
              <a:defRPr lang="en-GB" sz="5400"/>
            </a:lvl1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4DBB1CD8-79B2-C54B-AFA4-3B1408C93212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747A2111-D161-9E4E-90CF-DAEE9109CA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2195634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no lin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D0FDD036-DAE9-9040-A782-DB31F06912A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6355"/>
            <a:ext cx="12193194" cy="6851644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0B2FF72A-E2BD-9D40-A756-4CCAC20659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F9EB14D-143C-304F-AD12-72D8473873F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0E674F6-5BEB-394D-8641-FA5C710F35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DF179BE-276E-4F43-9997-A9A274F30644}" type="slidenum">
              <a:t>‹Nº›</a:t>
            </a:fld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D71CBC2-79D0-5948-BDB5-361CFC19BF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914400"/>
            <a:ext cx="8340727" cy="4572000"/>
          </a:xfrm>
        </p:spPr>
        <p:txBody>
          <a:bodyPr/>
          <a:lstStyle>
            <a:lvl1pPr>
              <a:lnSpc>
                <a:spcPct val="90000"/>
              </a:lnSpc>
              <a:defRPr lang="en-GB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0421BBC-EB11-394D-9087-0B5D0CEB99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562841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fullbleed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294F0ED-8E8D-1C41-ACA3-92734235C3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603" y="-6355"/>
            <a:ext cx="12193203" cy="6858000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20000"/>
                </a:srgbClr>
              </a:gs>
            </a:gsLst>
            <a:lin ang="0"/>
          </a:gradFill>
        </p:spPr>
        <p:txBody>
          <a:bodyPr lIns="755998" tIns="611998" rIns="2520004" bIns="1151997" anchor="ctr"/>
          <a:lstStyle>
            <a:lvl1pPr>
              <a:lnSpc>
                <a:spcPct val="90000"/>
              </a:lnSpc>
              <a:defRPr lang="en-GB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94097B38-EF56-EA47-A3D8-CFB10F72825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3172"/>
            <a:ext cx="12193203" cy="6858000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2A48626-71D5-1C4B-9B8E-9D4F3B7EC02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66E613D-1A3A-D047-B4BE-F564FF2255C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250B55C8-676D-4D4E-956F-D63367EE4296}" type="slidenum"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600556E7-AEB8-9641-8C5E-CF06674D3F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29E1EA03-CAA4-EF4B-BC80-C43A47286D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633872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no 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A778A60-1F0E-094B-A9D6-C3334668D5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47272" y="682627"/>
            <a:ext cx="4608137" cy="4803772"/>
          </a:xfrm>
        </p:spPr>
        <p:txBody>
          <a:bodyPr/>
          <a:lstStyle>
            <a:lvl1pPr>
              <a:lnSpc>
                <a:spcPct val="100000"/>
              </a:lnSpc>
              <a:defRPr sz="3600"/>
            </a:lvl1pPr>
            <a:lvl2pPr>
              <a:spcBef>
                <a:spcPts val="1200"/>
              </a:spcBef>
              <a:spcAft>
                <a:spcPts val="0"/>
              </a:spcAft>
              <a:defRPr sz="1400" b="1"/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9495D9-F9EA-974B-BC43-7FD843C316F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5D390BEA-A14D-7841-B692-B8838967C8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6096003" cy="6169027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877954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68CBA7F2-EAA4-774F-AF5F-4E03D37E84D5}"/>
              </a:ext>
            </a:extLst>
          </p:cNvPr>
          <p:cNvSpPr/>
          <p:nvPr/>
        </p:nvSpPr>
        <p:spPr>
          <a:xfrm>
            <a:off x="6416673" y="3419471"/>
            <a:ext cx="5775322" cy="3432172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9BAB4005-5E36-C448-866E-47208EA5D5DD}"/>
              </a:ext>
            </a:extLst>
          </p:cNvPr>
          <p:cNvSpPr/>
          <p:nvPr/>
        </p:nvSpPr>
        <p:spPr>
          <a:xfrm>
            <a:off x="0" y="0"/>
            <a:ext cx="3206745" cy="3429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3749440-7123-434B-A898-CF03ED20D4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DDB8E7F-82F2-BB49-8147-788961E4D0F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45" y="0"/>
            <a:ext cx="8986448" cy="3430801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09D09F3-6180-EC47-9BFA-DA2A629AFD9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425827"/>
            <a:ext cx="6418804" cy="3432172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A8DC4CE-7CAC-284F-848A-63684D71DF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58364" y="3435355"/>
            <a:ext cx="4938720" cy="3422644"/>
          </a:xfrm>
        </p:spPr>
        <p:txBody>
          <a:bodyPr anchor="ctr"/>
          <a:lstStyle>
            <a:lvl1pPr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FFFFFF"/>
                </a:solidFill>
              </a:defRPr>
            </a:lvl1pPr>
            <a:lvl2pPr>
              <a:lnSpc>
                <a:spcPct val="80000"/>
              </a:lnSpc>
              <a:spcAft>
                <a:spcPts val="600"/>
              </a:spcAft>
              <a:defRPr lang="en-GB" sz="44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09154E0-1C27-F548-B4B1-237F8A8DF3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682627"/>
            <a:ext cx="18004" cy="2752728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E32A2EB-8C41-674F-BE24-3FFD1D8D15E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5008" y="638790"/>
            <a:ext cx="2431737" cy="2104409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9600"/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CBC9F1C-B931-7A46-AEDE-F108880CCF8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3C1FE69C-49BB-C045-9B01-5F862C8E2357}" type="slidenum">
              <a:t>‹Nº›</a:t>
            </a:fld>
            <a:endParaRPr lang="en-GB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75905968-B576-A649-AAE7-A0973B735C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5548" y="0"/>
            <a:ext cx="8986448" cy="3435355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5AE81A6E-FC5F-E04F-AD29-7E341E4CFC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35355"/>
            <a:ext cx="6418795" cy="3435355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7443992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creativ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F4098C4-23AC-FF45-9365-73DFA4CB9BD9}"/>
              </a:ext>
            </a:extLst>
          </p:cNvPr>
          <p:cNvSpPr/>
          <p:nvPr/>
        </p:nvSpPr>
        <p:spPr>
          <a:xfrm>
            <a:off x="8340727" y="0"/>
            <a:ext cx="3851269" cy="6851644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1620000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198C0FBB-1724-4A43-91F8-D5BA587B62E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8340727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AF3339D-63B8-AB40-A28C-4746AC4A3D5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E0CD1F9-01B5-054C-A70F-FD8785837A2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4395E8-4D09-9340-BDE0-8723B50AE90C}" type="slidenum"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3647245-10AE-FD4A-ABD6-A481DE26601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924053" y="1368427"/>
            <a:ext cx="8340727" cy="4117972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4ADD444E-3397-7C4D-B652-4911C9785F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21283" y="3886200"/>
            <a:ext cx="5234126" cy="2965444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FFFFFF"/>
                </a:solidFill>
                <a:effectLst>
                  <a:outerShdw blurRad="304800">
                    <a:srgbClr val="000000"/>
                  </a:outerShdw>
                </a:effectLst>
              </a:defRPr>
            </a:lvl1pPr>
            <a:lvl2pPr>
              <a:lnSpc>
                <a:spcPct val="80000"/>
              </a:lnSpc>
              <a:spcAft>
                <a:spcPts val="600"/>
              </a:spcAft>
              <a:defRPr lang="en-GB" sz="4400">
                <a:solidFill>
                  <a:srgbClr val="FFFFFF"/>
                </a:solidFill>
                <a:effectLst>
                  <a:outerShdw blurRad="304800">
                    <a:srgbClr val="000000"/>
                  </a:outerShdw>
                </a:effectLst>
              </a:defRPr>
            </a:lvl2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0ED9759-84A7-BA4F-A4E5-3009C8998F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682627"/>
            <a:ext cx="18004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0B72F652-724A-894D-BB0E-0EDF90905C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16272" y="638790"/>
            <a:ext cx="4014526" cy="2790209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199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Rounded Rectangle 20">
            <a:extLst>
              <a:ext uri="{FF2B5EF4-FFF2-40B4-BE49-F238E27FC236}">
                <a16:creationId xmlns:a16="http://schemas.microsoft.com/office/drawing/2014/main" id="{9BCF039D-B3F1-9740-AC1C-37780096231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632D28AA-B17C-D44D-8835-F9CEA21103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62831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6EE3947-DDC9-344A-B9A9-C19FDFB9EE1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A8AA7E7-7073-A14D-AF04-49BD33DCD3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51B7FC-B97F-D74A-87E8-288C7D254C90}" type="slidenum">
              <a:t>‹Nº›</a:t>
            </a:fld>
            <a:endParaRPr lang="en-GB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9EDA953-30A0-9342-B6EC-BA8729E1465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914863" y="407986"/>
            <a:ext cx="2454414" cy="535891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1500FDD7-CA97-E64B-9FD9-298A48FF56BD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24EE7D6-3A72-8F43-8A7E-503D5281D43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793732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4F7C199D-6D1C-DA40-9096-A81755D4182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4674824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35A969C-C431-7E44-8D10-57ABDCE2DD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793AEDA-04A0-B545-B42C-6FA09813201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5B6454-64DF-2644-9A86-CB9C2399EC8D}" type="slidenum">
              <a:t>‹Nº›</a:t>
            </a:fld>
            <a:endParaRPr lang="en-GB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37F502F-1D54-0745-B88E-0780A3CD43C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185967" y="447607"/>
            <a:ext cx="3868186" cy="572141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01A998-60C6-6F41-9001-B22B485002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793732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DDDB4DD7-A5E9-8247-B1CE-0480BB0D672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3841C54B-3D6C-B144-88AA-6C609DF8BCAC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4089397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327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FB02EA5-1E7C-DF41-8174-682DE1EF945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393932B-C783-7C4E-AE35-27F4E05713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E5F423-BC1E-DA40-8A0D-7EF5FE7EFC12}" type="slidenum">
              <a:t>‹Nº›</a:t>
            </a:fld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75B6EE62-CE94-0148-AB39-567FE92DDF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3440567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D8C09F79-5324-C44A-B131-09F9F083E18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B74C7C-1324-6F4B-B454-0ED3D3B3096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02504" y="1018906"/>
            <a:ext cx="6897191" cy="3879671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B5BC91C1-FED4-9546-8128-52E8434BAF2F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8213233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4E8FD72-4461-9549-AB25-D1C7C65CD66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2EEF20C-EAD2-B54D-9B57-1B8BEC2CCBB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D533F1-29AA-AD46-AEAE-C8FF969ABE7F}" type="slidenum">
              <a:t>‹Nº›</a:t>
            </a:fld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BB6806B1-33B8-D645-BC69-BFEFF15079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3440567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93E4E554-163F-EA4F-A110-268199E7881F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AAE6CF-3392-5146-AFA3-0BEC6AF795B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91499" y="1247497"/>
            <a:ext cx="6395642" cy="425848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4A23457F-A7EC-E841-A9D2-44C26D25D5C7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6640075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80CE741-B0D9-5C4A-BD06-EF9EFEE3A3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B2EB93-4649-5F41-AD46-266A04D12E3C}" type="slidenum">
              <a:t>‹Nº›</a:t>
            </a:fld>
            <a:endParaRPr lang="en-GB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201C558-D20B-024F-BB1D-1540490E9C1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1368427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8ABCFA4-1926-1746-90EC-E530CA4F97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1368427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9685665-1939-7C4A-A8DC-1C47DFD85A3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1368427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0EEEDDE-5317-6E45-AD54-6449218D0D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1368427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BF5AD17-D420-8B43-982E-F6F33B46680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2751310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9B2B93B-BAE9-A946-912F-1BE335829D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2751310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A247D75-A546-EF47-A6D0-03E7CB4EA98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2751310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F0B4C7-8258-AE46-96CD-F427798990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2751310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7C61B3E8-1462-6843-A827-12ACF134663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4122444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9A33979-4279-204B-950F-FD325B6E35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4122444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7539A951-A101-264B-BBB2-CB24EF9DBF5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4122444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713D6DB-EFE4-EC4E-859C-C305C8A027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4122444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96C9AF2B-8360-6840-9377-CC62F482E6F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AA4335C-50EB-464A-9125-E134EE62C1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1368427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9BCC8F6-044E-FE40-B8DA-9FD7FD6735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2735555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8523DBC-1511-E44C-8744-4581E89EC4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4118448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B67B6E47-4A52-BA40-8830-6164E2B76A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4118448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F11C8D1D-C808-EA4B-A6AC-B994DA1D704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2751310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425768E8-7806-8742-BD0B-F6F50AC55D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1368427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076056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3DC8-7485-CA49-B20E-F8B963BD8A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B8AF73-7D0C-3544-B0D5-6A43028053A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24BA5-D85B-0C4E-B0BD-908930A9C2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A983C3-EFF9-7C4C-B4C1-338EAD3B920D}" type="slidenum">
              <a:t>‹Nº›</a:t>
            </a:fld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F5FE8FA-8367-3948-9513-F7B5D881768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66608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539233D0-D8E3-C74B-AFDB-0D31C2602F9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73781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9E68318D-E18D-5440-A02B-B4EC70F5497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80953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CE7F04C-9C28-9043-AB65-03B6689C4EF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8135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518FA70-B2A8-1649-A210-8F671181ABC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66608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BC364F2-CD34-D048-8605-D8453FDADD0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73781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EB39443E-E902-2C46-BDD1-86975EE2C662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26DF28E-24A0-2542-80FC-E00F8B8808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0884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4D4B2621-06B1-004A-8B55-D930CEFC4B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78066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9BB7838F-E0BF-B242-89AA-90E1A74424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85239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F65E3C47-6583-A84E-A20B-B17FD4C27D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92411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6F05EF6E-698D-D74D-B05E-2F857339E2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0884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290FE869-B612-C54C-8E6A-1198D8AC0D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78066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FE94FE7E-C13E-064A-B9C5-6756EE47A1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67948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0C89C35B-9DC2-664F-95CE-89022A6043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57838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964942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3C4919AF-F684-2B47-8C95-D469E9390B2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731626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C74D9A0F-3767-F541-AC03-53C87357F0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 rot="16200004">
            <a:off x="-1415472" y="3470851"/>
            <a:ext cx="4113647" cy="1282702"/>
          </a:xfrm>
        </p:spPr>
        <p:txBody>
          <a:bodyPr anchor="ctr"/>
          <a:lstStyle>
            <a:lvl1pPr algn="r">
              <a:lnSpc>
                <a:spcPct val="80000"/>
              </a:lnSpc>
              <a:defRPr lang="en-GB"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92BFBA4-8CE0-B147-B819-2F7696DAF9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6FFA36C-E64D-D74D-B167-69924DB441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A3C4F7-5A0E-FE4D-ACBC-43A1EBF6F82F}" type="slidenum">
              <a:t>‹Nº›</a:t>
            </a:fld>
            <a:endParaRPr lang="en-GB"/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1F90188D-9141-4541-8076-F878BD5EFE5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5F931ACD-15FF-0F40-96D4-6233B9FD37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31626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8" name="Straight Connector 17">
            <a:extLst>
              <a:ext uri="{FF2B5EF4-FFF2-40B4-BE49-F238E27FC236}">
                <a16:creationId xmlns:a16="http://schemas.microsoft.com/office/drawing/2014/main" id="{0BB037FD-4AA6-E54A-9D17-21FC7DFCAA94}"/>
              </a:ext>
            </a:extLst>
          </p:cNvPr>
          <p:cNvCxnSpPr/>
          <p:nvPr/>
        </p:nvCxnSpPr>
        <p:spPr>
          <a:xfrm>
            <a:off x="641351" y="0"/>
            <a:ext cx="0" cy="2012758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0E34AFE-2D4B-974F-8BFC-5FB2709E282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50439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209428C8-2488-4C47-AF37-B56D246A2A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50439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35F112E-649C-F94D-B3B6-297484BD99C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59845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8CA58B09-6B5B-6A4A-B037-D9D868396A8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59845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D9D916C8-DFFE-C342-B1B1-AB05A9F1D47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731626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A04674AD-9081-0C47-8CF6-CA0A8CC244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31626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820B55E2-14AE-2F48-96E8-CD953019228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241032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6E9B6975-60EC-104C-AB11-C79F814C4DE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41032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77FC3E1A-23F9-E540-AD36-932B3884601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50439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B8C8E043-C764-0B48-8B92-529BCB19E6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50439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455C35AC-9DBF-1A46-835A-EC16C192618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58610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120842F2-BB55-7045-866C-0D4518E016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58610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6370022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AAED197F-0368-7B48-8951-33D9E12FF7C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4064398" cy="267017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3DA0098-A181-8444-BF88-F5E24945FF5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63803" y="0"/>
            <a:ext cx="4064398" cy="2670176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1B40674-2130-E841-9207-52629DC85D7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127598" y="0"/>
            <a:ext cx="4064398" cy="267017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C0E22258-E5CA-8545-B081-9DCE25DD03C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1159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4E4D7657-B539-FF43-A906-CC16F5F0E3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1159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8A468874-F3D5-1346-BCBC-C19E03E649E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0181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8A1EBD83-CBA4-9A4E-95F9-E2025C14C14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67228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449E4776-9EC6-9342-B16C-57DE792078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53809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9B355D5-4683-464F-86CD-BBE831C954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50856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8015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6697E647-4749-074E-B6DC-37C9D8E0B0BB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D72DC8-7327-8942-8A3A-DD92483585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1368427"/>
            <a:ext cx="3704188" cy="343217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7131A5A-E4A1-B640-883C-568761C7512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120F215-EF3E-0B4F-9A9C-2D4B31346A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AE6FA5-0B85-B048-B455-2B783329F658}" type="slidenum">
              <a:t>‹Nº›</a:t>
            </a:fld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435C75F2-318A-A449-BD90-9F15EBE57CC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699376" y="682627"/>
            <a:ext cx="3856033" cy="54864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75E6588-1CD1-4B42-BBEF-704251F5C1D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13501" y="2060572"/>
            <a:ext cx="2568577" cy="2730498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78CFC165-173B-AE42-A4E9-EF98FCA109F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0AE4873-9E9F-6946-B5DA-E79EC20514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529192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D26F91FE-42DD-6643-8EEA-5308A5B4B4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24634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F0ECFDA9-4315-DA40-B534-798538A64C9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088120"/>
            <a:ext cx="6096003" cy="308090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AE6CD9D2-6458-4946-BD57-D8BBEA8A95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6673" y="3080906"/>
            <a:ext cx="5138735" cy="3080906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F1A875D-1934-BA44-AA78-50FBCF8C46AC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7493794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B5F8B1C-067A-4144-BEC9-92FCB5D0BB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3429000"/>
            <a:ext cx="4345539" cy="274002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838C25D-52AC-CD40-A69B-7297AE17B1B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429000"/>
            <a:ext cx="5459416" cy="274002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F5140393-6D86-B142-B0D5-2576DA30BD0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1433055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675F60AE-DA78-9B40-AABA-26B85B8FC0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3429000"/>
            <a:ext cx="4345539" cy="274002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FA96A298-3D8B-0D47-A665-4C7D411A419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0F82174-8676-EA47-AD91-803E1065A1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429000"/>
            <a:ext cx="5459416" cy="274002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4B9C74A8-4A12-F947-A345-75DFC00DD40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81656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4CFF6ED2-9156-C048-BB10-F4AF01E900D4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1800" b="0" i="0" u="none" strike="noStrike" kern="1200" cap="none" spc="0" baseline="0">
                <a:solidFill>
                  <a:srgbClr val="011627"/>
                </a:solidFill>
                <a:uFillTx/>
                <a:latin typeface="Century Gothic"/>
              </a:defRPr>
            </a:lvl1pPr>
          </a:lstStyle>
          <a:p>
            <a:pPr lvl="0"/>
            <a:endParaRPr lang="es-MX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C3E09FC9-A8A8-A343-BDF8-359EFDB7286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502F0CFC-1A00-4A44-B457-792C20207D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2E1554-4CE1-1648-B150-9C1A98796007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56394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30654FEC-5524-3343-8BC1-4A69A07FB6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F9D71D91-600F-3847-91D0-BE4434CD45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025F2B08-B9B6-874F-B327-55DE78C80C4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616902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344F5564-6C69-9F44-AD05-D7740F0E07D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933372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1E780939-60BC-C647-95D8-9C1C41813B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4095004-B891-414B-B51E-0DB786CA44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91CF426B-B104-834F-B877-DB5549D3F6F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5322" y="3080906"/>
            <a:ext cx="6416673" cy="308812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2C77B2A9-0D38-6145-8133-66DB9429C95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8475483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8A2FA33B-C0AF-4644-A44C-3B512AA7CD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F131607-7447-334A-B796-EF5A9C247B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CE864CA-73F6-4B46-9AD8-899B40CCDBF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080906"/>
            <a:ext cx="3209928" cy="308812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75446EB-7242-2348-B5A4-FEE9BB59090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3080906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4F5584E8-C69E-AC45-B1C5-27595FCB7E9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3080906"/>
            <a:ext cx="3209928" cy="308812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4972178A-E414-2D4A-B6C7-EA18C7B2ACE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0101852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DCD76785-C288-DE42-A554-5B18FE776D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2908A75-AE22-2749-AF3E-E88A1DE71C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0710669-D2EB-1449-8452-4E1816D5144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429000"/>
            <a:ext cx="3209928" cy="274002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12E8B50A-4B0A-0B42-8904-C90DD830E6F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2060572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DAF57AC-733A-6F4B-9076-DA1178AD695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2067787"/>
            <a:ext cx="3209928" cy="4101239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0BF6CA65-D931-194E-9432-62C49C450AF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417650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986CEB3-BC32-ED47-9CBD-9312D86F0BA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429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BB844706-FE2F-DF49-9E7C-A1422E2439F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3429000"/>
            <a:ext cx="6096003" cy="3422644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76FD6CAE-5BF2-6A4F-8FD0-E934717DCEB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18C1688-59A9-8B42-9F46-E25264BC904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429000"/>
            <a:ext cx="6096003" cy="342264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1CE2C1D-7D09-FD43-BDC2-D27DC45C02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E137815-9F5D-054C-83F4-7485F8426E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0305BB-B2CF-8C46-9659-12074C868F54}" type="slidenum">
              <a:t>‹Nº›</a:t>
            </a:fld>
            <a:endParaRPr lang="en-GB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1854A30-9D7B-2E48-B1A2-CEEDD871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0845888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E21B1CB-4B3C-FB45-BA1D-108A0A49E49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61690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786FA503-20A0-8C4C-9720-54D3359BC87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901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4094B3A-DE08-7B4C-A7D1-75E368BDC6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11DEE1E-F2F9-9E42-B017-746377ADBF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C09784-DBD4-B84F-910C-50CDB9728040}" type="slidenum">
              <a:t>‹Nº›</a:t>
            </a:fld>
            <a:endParaRPr lang="en-GB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3450BC6-0595-6849-B430-F1D0BEA5A5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399830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7D44681-DA34-9243-A4C7-792651EB266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16673" y="0"/>
            <a:ext cx="2565404" cy="6169027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0DEE4A1-48B7-1C40-B4BD-223B0538618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416673" cy="27432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51D99EA-36F7-4E48-A759-EA992511D8A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D0D0E8F-587C-7940-93FA-4F45E830181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8C8D4C-A5B9-6C41-BB71-B85481D24EB6}" type="slidenum">
              <a:t>‹Nº›</a:t>
            </a:fld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A3EE575-9B9B-4746-9DD7-91475A67895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2743200"/>
            <a:ext cx="3206745" cy="3425827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FA4C1C-5763-1D4E-A0D0-AFB1F351604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45" y="2743200"/>
            <a:ext cx="3209928" cy="34258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AAC9955-7F23-E846-AFE5-729FBDF887B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0"/>
            <a:ext cx="3209928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C20C310-2506-2F43-9432-30B6B29E902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082927"/>
            <a:ext cx="3209928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0BAB1AED-6CC3-F742-9BED-ECB49C2F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2405415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13A2707-91B9-7B41-86E8-62279FC7EB2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3086099"/>
            <a:ext cx="3044851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21">
            <a:extLst>
              <a:ext uri="{FF2B5EF4-FFF2-40B4-BE49-F238E27FC236}">
                <a16:creationId xmlns:a16="http://schemas.microsoft.com/office/drawing/2014/main" id="{09766F24-F3D3-6F4E-B89B-BE94A5D9E59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44247" y="0"/>
            <a:ext cx="3051755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8B3867EB-4265-9649-9E7D-BFC7255B1F1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44247" y="3086099"/>
            <a:ext cx="3051755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D94CEFC4-79AF-6240-B5D4-063A0A89F7C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3046113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24">
            <a:extLst>
              <a:ext uri="{FF2B5EF4-FFF2-40B4-BE49-F238E27FC236}">
                <a16:creationId xmlns:a16="http://schemas.microsoft.com/office/drawing/2014/main" id="{41B279A4-7789-5749-A36B-832BD973CE7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3086099"/>
            <a:ext cx="3046113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25">
            <a:extLst>
              <a:ext uri="{FF2B5EF4-FFF2-40B4-BE49-F238E27FC236}">
                <a16:creationId xmlns:a16="http://schemas.microsoft.com/office/drawing/2014/main" id="{AA4C6C2D-5CD0-894A-BC5D-0C80DCEBEE7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42116" y="0"/>
            <a:ext cx="3051755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26">
            <a:extLst>
              <a:ext uri="{FF2B5EF4-FFF2-40B4-BE49-F238E27FC236}">
                <a16:creationId xmlns:a16="http://schemas.microsoft.com/office/drawing/2014/main" id="{4623D958-8B37-554A-9DB8-743FC31037C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42116" y="3086099"/>
            <a:ext cx="3051755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48902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desk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>
            <a:extLst>
              <a:ext uri="{FF2B5EF4-FFF2-40B4-BE49-F238E27FC236}">
                <a16:creationId xmlns:a16="http://schemas.microsoft.com/office/drawing/2014/main" id="{FFC6BFB3-03FC-3F49-BCEB-BEAC0521497A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32B65D83-0D7A-1743-AFAF-E82CD76C34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2060572"/>
            <a:ext cx="3209928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4AD921FD-8445-2344-BB35-4E3E1F66D44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79BCA2FF-36C2-9043-BAC1-0F35AEC686C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82980" y="2742322"/>
            <a:ext cx="4585917" cy="257957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1870973-CC35-8141-9D89-ABAF52A3827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5104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mobi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1FA66BDE-ED64-624B-9BE5-E107101E5E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2060572"/>
            <a:ext cx="3209928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831CF768-FFA6-B542-AE4C-7511C4EF8F5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FD8921CD-EF4E-0742-9CAC-6B6FDBB3674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06C56EC-D7ED-B440-8237-44E86FDFB1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13538" y="1283762"/>
            <a:ext cx="2239054" cy="4702173"/>
          </a:xfrm>
          <a:solidFill>
            <a:srgbClr val="0A0F0D"/>
          </a:solidFill>
        </p:spPr>
        <p:txBody>
          <a:bodyPr/>
          <a:lstStyle>
            <a:lvl1pPr>
              <a:defRPr sz="100">
                <a:solidFill>
                  <a:srgbClr val="0071E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71632E-7DB9-6244-A074-0C0568A2899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4615" y="1345676"/>
            <a:ext cx="2096902" cy="457833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267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2619D85-E2F6-0E4D-BBDA-A93C0516B0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0EB94DD-940F-9D48-9EB9-CA536685BCE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52FA2504-8283-8349-80E0-5DB8D20A1038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12313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C229605C-BBC3-FE4E-BCFE-286EE34B8C3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23A5CDE-1492-EB4E-98E7-25A7435CAF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2710"/>
            <a:ext cx="12191996" cy="6845289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D42CF0C-4C71-DF41-BB04-989F57A857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19343" y="2409288"/>
            <a:ext cx="8835582" cy="3759738"/>
          </a:xfr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F7652FA-B605-5144-A34F-0C379003AF6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3274A7-F705-504D-9D88-FB24FE11BFC2}" type="slidenum">
              <a:t>‹Nº›</a:t>
            </a:fld>
            <a:endParaRPr lang="en-GB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4C776C7-F8D6-0D42-909D-75D5D1A4E6FF}"/>
              </a:ext>
            </a:extLst>
          </p:cNvPr>
          <p:cNvSpPr/>
          <p:nvPr/>
        </p:nvSpPr>
        <p:spPr>
          <a:xfrm rot="5400013">
            <a:off x="-414032" y="4232374"/>
            <a:ext cx="4957639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01D65C5-7A0F-A84F-968B-97E0234F89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22744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41C4247C-1B7F-6044-97F3-E4E645E5F90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2F4D7DB-37F8-0343-B8FA-F408E1CA96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3203" cy="6858000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27825A5-2B01-2C4D-9512-4EB819CC212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2081BC1-58A4-EE4E-90D9-6BE874B4A0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52E76253-B4B8-5F42-BEBC-46102374AD37}" type="slidenum"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F3B7A4-1F10-E247-8EC4-617176FB72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065543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D652B80A-10FD-7B4E-B3C7-1A5E52FCD28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2000" y="680395"/>
            <a:ext cx="10907996" cy="5497199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ECF1D63-8028-4E46-A5CF-1F6326D476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680395"/>
            <a:ext cx="10909304" cy="5497199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BFAA3E9-44A7-D449-85F6-3896F17650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AD8C6E4-6DD0-F848-867D-CC985A66BD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049CA3-C93C-174E-BB2D-AFD1AA416F1A}" type="slidenum"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98D195C-1400-0F47-9537-85B4BC374E9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9928D85-D7C7-1C47-A901-DBF17B86EC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6942811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7834A85C-4806-BC4C-BA08-D639917F668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C3E599A-CBD1-5640-90B1-30D7B9669F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6586" y="682627"/>
            <a:ext cx="10918822" cy="5492745"/>
          </a:xfrm>
          <a:solidFill>
            <a:srgbClr val="EDE9E9"/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D3FFE7-DA77-A540-AB92-8F85F09663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919D00A-4733-7643-86BB-91AF0FB515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2968BBAB-2CDD-524D-8D6A-63D4E7D58710}" type="slidenum"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0CB3CD-285F-7341-84D9-4C1C439ED7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3530247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031DD6A-00AF-E641-9F98-39449DD2A0A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5399" y="0"/>
            <a:ext cx="6096597" cy="6858000"/>
          </a:xfrm>
          <a:solidFill>
            <a:srgbClr val="A6A6A6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AEC9C6A-C445-7B4B-A6B8-7C88143F503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6096597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E51587C-E8AF-BC48-922F-EEC22F1577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603" y="0"/>
            <a:ext cx="12193203" cy="6858000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4A6A-E8FB-C04B-93FE-7AD0603C030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BD1E4F9-E996-9340-89C6-1BB3685CE8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37FC605C-95D9-184B-A8FF-11411EA47B6B}" type="slidenum"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05B482-8C93-794E-B740-70DA7ED54D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2467822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BE849B4B-A92A-9A43-A17D-A1C73005D678}"/>
              </a:ext>
            </a:extLst>
          </p:cNvPr>
          <p:cNvSpPr/>
          <p:nvPr/>
        </p:nvSpPr>
        <p:spPr>
          <a:xfrm rot="5400013">
            <a:off x="6337011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E3A7BED-C427-AF4E-8646-FB1FA2CE44F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9619204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303609D4-4A18-5B49-8282-9D3C6A04BD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682627"/>
            <a:ext cx="8985251" cy="5492755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0071E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11762-92B2-C844-924A-6F344F0363D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7CB8577-A6CB-5141-B1C6-FBF3D7EB6F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8096" y="682627"/>
            <a:ext cx="7706828" cy="5492745"/>
          </a:xfrm>
        </p:spPr>
        <p:txBody>
          <a:bodyPr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3007E58-E2FC-E743-A5F9-39FF06CAC1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43E7D86A-845A-7846-A94A-E636EC243FB0}" type="slidenum">
              <a:t>‹Nº›</a:t>
            </a:fld>
            <a:endParaRPr lang="en-GB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73652FE7-6A19-D14E-A409-3C6F6F82F04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440F2-4E5C-5F4A-B293-A06262B411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448038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4C914900-B037-154E-92D7-132C230B237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4572000"/>
            <a:ext cx="12193203" cy="2286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AF7CB0C-F8D4-E149-A080-84F0C8B7194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3449" y="4572000"/>
            <a:ext cx="10268547" cy="2286000"/>
          </a:xfrm>
          <a:gradFill>
            <a:gsLst>
              <a:gs pos="0">
                <a:srgbClr val="0A0F0D">
                  <a:alpha val="0"/>
                </a:srgbClr>
              </a:gs>
              <a:gs pos="100000">
                <a:srgbClr val="0A0F0D">
                  <a:alpha val="70000"/>
                </a:srgbClr>
              </a:gs>
            </a:gsLst>
            <a:lin ang="0"/>
          </a:gradFill>
        </p:spPr>
        <p:txBody>
          <a:bodyPr lIns="359999" tIns="0" rIns="1259997" bIns="0" anchor="ctr"/>
          <a:lstStyle>
            <a:lvl1pPr algn="r"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6D6A7EC9-7C2C-564E-B2C7-D8AD1984709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2286000"/>
            <a:ext cx="12193203" cy="2286000"/>
          </a:xfrm>
          <a:solidFill>
            <a:srgbClr val="A6A6A6"/>
          </a:solidFill>
        </p:spPr>
        <p:txBody>
          <a:bodyPr anchor="ctr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A2A9818-7667-E346-923C-3998A489D82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2286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584459-14BC-774D-B39B-67DAF52A84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3449" y="0"/>
            <a:ext cx="10268547" cy="2286000"/>
          </a:xfrm>
          <a:gradFill>
            <a:gsLst>
              <a:gs pos="0">
                <a:srgbClr val="0A0F0D">
                  <a:alpha val="0"/>
                </a:srgbClr>
              </a:gs>
              <a:gs pos="100000">
                <a:srgbClr val="0A0F0D">
                  <a:alpha val="70000"/>
                </a:srgbClr>
              </a:gs>
            </a:gsLst>
            <a:lin ang="0"/>
          </a:gradFill>
        </p:spPr>
        <p:txBody>
          <a:bodyPr lIns="359999" tIns="0" rIns="1259997" bIns="0" anchor="ctr"/>
          <a:lstStyle>
            <a:lvl1pPr algn="r"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3CA63B9-19AC-344B-A4A0-F8405814997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361A3E2-9D09-2145-9677-0CCC67ADF5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166E48D3-7525-E24A-A447-D6EBE6A131E3}" type="slidenum">
              <a:t>‹Nº›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72DE2A1-087B-2A45-96D8-5C34519FCA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2286000"/>
            <a:ext cx="10268547" cy="2286000"/>
          </a:xfrm>
          <a:gradFill>
            <a:gsLst>
              <a:gs pos="0">
                <a:srgbClr val="0A0F0D">
                  <a:alpha val="70000"/>
                </a:srgbClr>
              </a:gs>
              <a:gs pos="100000">
                <a:srgbClr val="0A0F0D">
                  <a:alpha val="0"/>
                </a:srgbClr>
              </a:gs>
            </a:gsLst>
            <a:lin ang="0"/>
          </a:gradFill>
        </p:spPr>
        <p:txBody>
          <a:bodyPr lIns="1259997" tIns="0" rIns="359999" bIns="0" anchor="ctr"/>
          <a:lstStyle>
            <a:lvl1pPr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FF046F2E-6090-924E-883A-3E0559A171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869262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divider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613030B-62F2-B84A-95A1-32601D4D5920}"/>
              </a:ext>
            </a:extLst>
          </p:cNvPr>
          <p:cNvSpPr/>
          <p:nvPr/>
        </p:nvSpPr>
        <p:spPr>
          <a:xfrm>
            <a:off x="0" y="6355"/>
            <a:ext cx="12191996" cy="6845289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BCFCD-8192-0A40-9D58-691F17A4D0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72928-8AF9-EB4D-8B56-4668F27E04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08C41D04-87D5-CE47-ABE5-FF0D942E121F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2800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52D0D8E9-E1A7-D240-A623-A3A337D09A2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75665" y="0"/>
            <a:ext cx="7516331" cy="6858000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254586F1-318C-104F-9374-C290B5DBDC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1043" y="804864"/>
            <a:ext cx="4396736" cy="1355405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lang="en-GB" sz="4500" b="1"/>
            </a:lvl1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B69A23A6-A141-BB4E-BDB3-E21728E9ED3A}"/>
              </a:ext>
            </a:extLst>
          </p:cNvPr>
          <p:cNvGrpSpPr/>
          <p:nvPr/>
        </p:nvGrpSpPr>
        <p:grpSpPr>
          <a:xfrm>
            <a:off x="609603" y="2240289"/>
            <a:ext cx="4213253" cy="307777"/>
            <a:chOff x="609603" y="2240289"/>
            <a:chExt cx="4213253" cy="307777"/>
          </a:xfrm>
        </p:grpSpPr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92EC1BF6-8FAF-534B-9D3A-6403B6501A5E}"/>
                </a:ext>
              </a:extLst>
            </p:cNvPr>
            <p:cNvSpPr txBox="1"/>
            <p:nvPr/>
          </p:nvSpPr>
          <p:spPr>
            <a:xfrm>
              <a:off x="609603" y="2240289"/>
              <a:ext cx="4213253" cy="3077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11627"/>
                  </a:solidFill>
                  <a:uFillTx/>
                  <a:latin typeface="Century Gothic"/>
                </a:rPr>
                <a:t>Powered by </a:t>
              </a:r>
            </a:p>
          </p:txBody>
        </p:sp>
        <p:pic>
          <p:nvPicPr>
            <p:cNvPr id="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CC350B6C-373E-3445-9D4A-16FAB1FD0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797" y="2310707"/>
              <a:ext cx="1168676" cy="2076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" name="Picture 16" descr="A picture containing kitchenware, necktie, grater, accordion&#10;&#10;Description automatically generated">
              <a:extLst>
                <a:ext uri="{FF2B5EF4-FFF2-40B4-BE49-F238E27FC236}">
                  <a16:creationId xmlns:a16="http://schemas.microsoft.com/office/drawing/2014/main" id="{5764962E-D684-E740-B009-8D4CE011D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3201" y="2368360"/>
              <a:ext cx="481961" cy="144584"/>
            </a:xfrm>
            <a:prstGeom prst="rect">
              <a:avLst/>
            </a:prstGeom>
            <a:noFill/>
            <a:ln cap="flat">
              <a:noFill/>
            </a:ln>
          </p:spPr>
        </p:pic>
        <p:grpSp>
          <p:nvGrpSpPr>
            <p:cNvPr id="8" name="Group 17">
              <a:extLst>
                <a:ext uri="{FF2B5EF4-FFF2-40B4-BE49-F238E27FC236}">
                  <a16:creationId xmlns:a16="http://schemas.microsoft.com/office/drawing/2014/main" id="{83BB5941-A55D-9543-9AC8-FA9FB734BF86}"/>
                </a:ext>
              </a:extLst>
            </p:cNvPr>
            <p:cNvGrpSpPr/>
            <p:nvPr/>
          </p:nvGrpSpPr>
          <p:grpSpPr>
            <a:xfrm>
              <a:off x="3336718" y="2381381"/>
              <a:ext cx="122256" cy="122246"/>
              <a:chOff x="3336718" y="2381381"/>
              <a:chExt cx="122256" cy="122246"/>
            </a:xfrm>
          </p:grpSpPr>
          <p:cxnSp>
            <p:nvCxnSpPr>
              <p:cNvPr id="9" name="Straight Connector 18">
                <a:extLst>
                  <a:ext uri="{FF2B5EF4-FFF2-40B4-BE49-F238E27FC236}">
                    <a16:creationId xmlns:a16="http://schemas.microsoft.com/office/drawing/2014/main" id="{61FC17DC-AB7C-0B46-83BD-3A9DE24DB261}"/>
                  </a:ext>
                </a:extLst>
              </p:cNvPr>
              <p:cNvCxnSpPr/>
              <p:nvPr/>
            </p:nvCxnSpPr>
            <p:spPr>
              <a:xfrm>
                <a:off x="3336718" y="2381381"/>
                <a:ext cx="122256" cy="122246"/>
              </a:xfrm>
              <a:prstGeom prst="straightConnector1">
                <a:avLst/>
              </a:prstGeom>
              <a:noFill/>
              <a:ln w="12701" cap="flat">
                <a:solidFill>
                  <a:srgbClr val="011627"/>
                </a:solidFill>
                <a:prstDash val="solid"/>
                <a:miter/>
              </a:ln>
            </p:spPr>
          </p:cxnSp>
          <p:cxnSp>
            <p:nvCxnSpPr>
              <p:cNvPr id="10" name="Straight Connector 19">
                <a:extLst>
                  <a:ext uri="{FF2B5EF4-FFF2-40B4-BE49-F238E27FC236}">
                    <a16:creationId xmlns:a16="http://schemas.microsoft.com/office/drawing/2014/main" id="{EABC0323-2CA1-DC4D-B35C-825FCA6A149B}"/>
                  </a:ext>
                </a:extLst>
              </p:cNvPr>
              <p:cNvCxnSpPr/>
              <p:nvPr/>
            </p:nvCxnSpPr>
            <p:spPr>
              <a:xfrm flipV="1">
                <a:off x="3336718" y="2381381"/>
                <a:ext cx="122256" cy="122246"/>
              </a:xfrm>
              <a:prstGeom prst="straightConnector1">
                <a:avLst/>
              </a:prstGeom>
              <a:noFill/>
              <a:ln w="12701" cap="flat">
                <a:solidFill>
                  <a:srgbClr val="011627"/>
                </a:solidFill>
                <a:prstDash val="solid"/>
                <a:miter/>
              </a:ln>
            </p:spPr>
          </p:cxnSp>
        </p:grpSp>
      </p:grpSp>
      <p:cxnSp>
        <p:nvCxnSpPr>
          <p:cNvPr id="11" name="Straight Connector 20">
            <a:extLst>
              <a:ext uri="{FF2B5EF4-FFF2-40B4-BE49-F238E27FC236}">
                <a16:creationId xmlns:a16="http://schemas.microsoft.com/office/drawing/2014/main" id="{CDB67AA8-AB3C-C541-8568-DFFCE70ECF13}"/>
              </a:ext>
            </a:extLst>
          </p:cNvPr>
          <p:cNvCxnSpPr/>
          <p:nvPr/>
        </p:nvCxnSpPr>
        <p:spPr>
          <a:xfrm>
            <a:off x="644688" y="2157718"/>
            <a:ext cx="4037670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1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34E75C-9E66-584B-914A-16473A132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32" y="5633691"/>
            <a:ext cx="2888991" cy="66363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39248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8">
            <a:extLst>
              <a:ext uri="{FF2B5EF4-FFF2-40B4-BE49-F238E27FC236}">
                <a16:creationId xmlns:a16="http://schemas.microsoft.com/office/drawing/2014/main" id="{7B1CA211-03C2-2C42-B534-02D6702D78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6344" y="2694572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81">
            <a:extLst>
              <a:ext uri="{FF2B5EF4-FFF2-40B4-BE49-F238E27FC236}">
                <a16:creationId xmlns:a16="http://schemas.microsoft.com/office/drawing/2014/main" id="{856A2631-51C1-2642-9444-877D056F05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94457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4" name="Picture Placeholder 84">
            <a:extLst>
              <a:ext uri="{FF2B5EF4-FFF2-40B4-BE49-F238E27FC236}">
                <a16:creationId xmlns:a16="http://schemas.microsoft.com/office/drawing/2014/main" id="{2149F1FF-6FE6-E648-A8B6-9CC5BC2BFDF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60092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Text Placeholder 81">
            <a:extLst>
              <a:ext uri="{FF2B5EF4-FFF2-40B4-BE49-F238E27FC236}">
                <a16:creationId xmlns:a16="http://schemas.microsoft.com/office/drawing/2014/main" id="{2987E7CB-FBEE-7248-AC06-DC4EAD1D00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05135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6" name="Picture Placeholder 84">
            <a:extLst>
              <a:ext uri="{FF2B5EF4-FFF2-40B4-BE49-F238E27FC236}">
                <a16:creationId xmlns:a16="http://schemas.microsoft.com/office/drawing/2014/main" id="{553015A1-88BA-D942-948A-86C336C6C86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70771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Text Placeholder 81">
            <a:extLst>
              <a:ext uri="{FF2B5EF4-FFF2-40B4-BE49-F238E27FC236}">
                <a16:creationId xmlns:a16="http://schemas.microsoft.com/office/drawing/2014/main" id="{C3C868E5-D577-534D-9F12-CF15B122F9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0617" y="549032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8" name="Picture Placeholder 84">
            <a:extLst>
              <a:ext uri="{FF2B5EF4-FFF2-40B4-BE49-F238E27FC236}">
                <a16:creationId xmlns:a16="http://schemas.microsoft.com/office/drawing/2014/main" id="{D0934324-30FB-274A-A280-B283728AB41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06252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Text Placeholder 109">
            <a:extLst>
              <a:ext uri="{FF2B5EF4-FFF2-40B4-BE49-F238E27FC236}">
                <a16:creationId xmlns:a16="http://schemas.microsoft.com/office/drawing/2014/main" id="{468E85AA-0145-FB42-8A9D-E466545DC5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6728" y="5304214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000E8156-4EF3-0A49-9F4B-4C9BC46333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74841" y="549032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1" name="Picture Placeholder 84">
            <a:extLst>
              <a:ext uri="{FF2B5EF4-FFF2-40B4-BE49-F238E27FC236}">
                <a16:creationId xmlns:a16="http://schemas.microsoft.com/office/drawing/2014/main" id="{4EB4E65C-0201-C84D-BD7E-644529C7CCC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340477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Text Placeholder 81">
            <a:extLst>
              <a:ext uri="{FF2B5EF4-FFF2-40B4-BE49-F238E27FC236}">
                <a16:creationId xmlns:a16="http://schemas.microsoft.com/office/drawing/2014/main" id="{4AFFB685-16FD-844B-B55E-094ECDBEE4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85510" y="549032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3" name="Picture Placeholder 84">
            <a:extLst>
              <a:ext uri="{FF2B5EF4-FFF2-40B4-BE49-F238E27FC236}">
                <a16:creationId xmlns:a16="http://schemas.microsoft.com/office/drawing/2014/main" id="{02FE1A0C-FC03-424D-BF17-57DDA240A52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751155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2E534FC-F03B-3F47-9D3E-9A8D87F5F6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0"/>
            <a:ext cx="3120810" cy="6502398"/>
          </a:xfrm>
        </p:spPr>
        <p:txBody>
          <a:bodyPr anchor="ctr"/>
          <a:lstStyle>
            <a:lvl1pPr>
              <a:defRPr lang="en-GB" sz="4500"/>
            </a:lvl1pPr>
          </a:lstStyle>
          <a:p>
            <a:pPr lvl="0"/>
            <a:r>
              <a:rPr lang="en-GB"/>
              <a:t>Who’s in the room?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182D187-16D9-204D-B7CC-4042E55BAAB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73DDA13-4F89-4A4C-B9B1-FE1DBA2CD8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C44422-1AF1-B040-AF9C-A099A339FB97}" type="slidenum">
              <a:t>‹Nº›</a:t>
            </a:fld>
            <a:endParaRPr lang="en-GB"/>
          </a:p>
        </p:txBody>
      </p:sp>
      <p:sp>
        <p:nvSpPr>
          <p:cNvPr id="17" name="Text Placeholder 81">
            <a:extLst>
              <a:ext uri="{FF2B5EF4-FFF2-40B4-BE49-F238E27FC236}">
                <a16:creationId xmlns:a16="http://schemas.microsoft.com/office/drawing/2014/main" id="{507DAB94-3C17-0B46-8BB6-A04DE41833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4448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8" name="Picture Placeholder 84">
            <a:extLst>
              <a:ext uri="{FF2B5EF4-FFF2-40B4-BE49-F238E27FC236}">
                <a16:creationId xmlns:a16="http://schemas.microsoft.com/office/drawing/2014/main" id="{F5AD7AE4-4509-DF42-8E0A-AAC1D659BD4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2778852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9" name="Text Placeholder 81">
            <a:extLst>
              <a:ext uri="{FF2B5EF4-FFF2-40B4-BE49-F238E27FC236}">
                <a16:creationId xmlns:a16="http://schemas.microsoft.com/office/drawing/2014/main" id="{96826620-2B10-B042-969D-DBE8A3817F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10272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0" name="Picture Placeholder 84">
            <a:extLst>
              <a:ext uri="{FF2B5EF4-FFF2-40B4-BE49-F238E27FC236}">
                <a16:creationId xmlns:a16="http://schemas.microsoft.com/office/drawing/2014/main" id="{F3172928-FED2-9A4C-A3F4-59945EE151A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344637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1" name="Text Placeholder 81">
            <a:extLst>
              <a:ext uri="{FF2B5EF4-FFF2-40B4-BE49-F238E27FC236}">
                <a16:creationId xmlns:a16="http://schemas.microsoft.com/office/drawing/2014/main" id="{C69A5753-1FDB-4647-980D-96B3D7E642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05443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2" name="Picture Placeholder 84">
            <a:extLst>
              <a:ext uri="{FF2B5EF4-FFF2-40B4-BE49-F238E27FC236}">
                <a16:creationId xmlns:a16="http://schemas.microsoft.com/office/drawing/2014/main" id="{DD483433-A5F5-2443-A8D9-96855BF074B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071079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3" name="Text Placeholder 81">
            <a:extLst>
              <a:ext uri="{FF2B5EF4-FFF2-40B4-BE49-F238E27FC236}">
                <a16:creationId xmlns:a16="http://schemas.microsoft.com/office/drawing/2014/main" id="{8BD604BE-5793-684E-B7BB-F825891BF5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3965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4" name="Picture Placeholder 84">
            <a:extLst>
              <a:ext uri="{FF2B5EF4-FFF2-40B4-BE49-F238E27FC236}">
                <a16:creationId xmlns:a16="http://schemas.microsoft.com/office/drawing/2014/main" id="{8DC6D06D-8873-4B4F-BC53-4440293C269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05303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5" name="Text Placeholder 129">
            <a:extLst>
              <a:ext uri="{FF2B5EF4-FFF2-40B4-BE49-F238E27FC236}">
                <a16:creationId xmlns:a16="http://schemas.microsoft.com/office/drawing/2014/main" id="{9AA3DC3C-EA46-9B46-A330-F38D5635E44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28385" y="-1149071"/>
            <a:ext cx="9426641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Text Placeholder 81">
            <a:extLst>
              <a:ext uri="{FF2B5EF4-FFF2-40B4-BE49-F238E27FC236}">
                <a16:creationId xmlns:a16="http://schemas.microsoft.com/office/drawing/2014/main" id="{39B7D6A6-0FE1-F84A-89D2-99AC252C28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37096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7" name="Picture Placeholder 84">
            <a:extLst>
              <a:ext uri="{FF2B5EF4-FFF2-40B4-BE49-F238E27FC236}">
                <a16:creationId xmlns:a16="http://schemas.microsoft.com/office/drawing/2014/main" id="{0FEFC7E5-88C5-7348-A6FD-03706DC996F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702731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8" name="Text Placeholder 81">
            <a:extLst>
              <a:ext uri="{FF2B5EF4-FFF2-40B4-BE49-F238E27FC236}">
                <a16:creationId xmlns:a16="http://schemas.microsoft.com/office/drawing/2014/main" id="{79555B49-7564-6C4F-96AE-564356C27E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71320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9" name="Picture Placeholder 84">
            <a:extLst>
              <a:ext uri="{FF2B5EF4-FFF2-40B4-BE49-F238E27FC236}">
                <a16:creationId xmlns:a16="http://schemas.microsoft.com/office/drawing/2014/main" id="{D8D5EAE5-540E-C843-AC20-87CD50451CD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36956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0" name="Text Placeholder 128">
            <a:extLst>
              <a:ext uri="{FF2B5EF4-FFF2-40B4-BE49-F238E27FC236}">
                <a16:creationId xmlns:a16="http://schemas.microsoft.com/office/drawing/2014/main" id="{C1BC9714-A392-DB4B-A5E9-E65E2242A4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53207" y="-1149071"/>
            <a:ext cx="4576709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0211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C2B9859-DDC1-E644-A7C5-C80AB2D1BA4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3" y="2436811"/>
            <a:ext cx="5089733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887386-9C55-CD47-867D-B5ABF4372DD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4F08094-A8CD-BF4B-9A6E-92CAF4ADC31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207666EB-5B87-614C-995B-3E6AD8FA172A}" type="slidenum">
              <a:t>‹Nº›</a:t>
            </a:fld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8F69096-845A-FD46-9F9B-25DC2D630F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328FFF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D07A4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45813937"/>
      </p:ext>
    </p:extLst>
  </p:cSld>
  <p:clrMapOvr>
    <a:masterClrMapping/>
  </p:clrMapOvr>
  <p:transition spd="med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FF4A78DB-DACA-0145-BA72-FD6E90A2D8C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7A1AA57-984B-454C-AA88-4FE9AACD2C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EE0AE77-9FF6-0B4B-AF15-9EC84495BFB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5CCB20-0775-A840-8642-D5F794C226D7}" type="slidenum">
              <a:t>‹Nº›</a:t>
            </a:fld>
            <a:endParaRPr lang="en-GB"/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CC1165B6-93A5-BC4A-AEEC-F557B7D3E6F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631" y="1879604"/>
            <a:ext cx="10567931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33">
                <a:solidFill>
                  <a:srgbClr val="0071E3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6" name="Text Placeholder 54">
            <a:extLst>
              <a:ext uri="{FF2B5EF4-FFF2-40B4-BE49-F238E27FC236}">
                <a16:creationId xmlns:a16="http://schemas.microsoft.com/office/drawing/2014/main" id="{3F980094-5365-C44C-B8BD-64AF6ADE5F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780218" y="-3701052"/>
            <a:ext cx="7132274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33">
                <a:solidFill>
                  <a:srgbClr val="0071E3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7" name="Text Placeholder 53">
            <a:extLst>
              <a:ext uri="{FF2B5EF4-FFF2-40B4-BE49-F238E27FC236}">
                <a16:creationId xmlns:a16="http://schemas.microsoft.com/office/drawing/2014/main" id="{6FB87424-8E9A-5C43-B02E-25BC82A8D4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20349" y="-3701052"/>
            <a:ext cx="13944005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33">
                <a:solidFill>
                  <a:srgbClr val="0071E3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6D9133B8-1FDF-C34B-BA3E-A0CF15E9E1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8023BBCC-2AE8-6043-AD13-EB0440D9FC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41781C66-AB75-3A4F-8242-E08EAC95A7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D16F9481-A896-1A42-908D-14EE655551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091EA1C5-EAF1-3A4D-9087-8A12497281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" name="Text Placeholder 56">
            <a:extLst>
              <a:ext uri="{FF2B5EF4-FFF2-40B4-BE49-F238E27FC236}">
                <a16:creationId xmlns:a16="http://schemas.microsoft.com/office/drawing/2014/main" id="{B1BD22A9-E128-9E4E-895B-31DD0EC105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60577927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3C4D0F95-ED86-E44F-A4C5-C31E5759FE3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F2F2F2"/>
          </a:solidFill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63D68637-680D-8D4E-A244-ACAB7947D0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2731" y="887416"/>
            <a:ext cx="4655128" cy="2922586"/>
          </a:xfrm>
        </p:spPr>
        <p:txBody>
          <a:bodyPr anchor="ctr">
            <a:noAutofit/>
          </a:bodyPr>
          <a:lstStyle>
            <a:lvl1pPr>
              <a:defRPr lang="en-GB" sz="29999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216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3CDA5E6-BC7E-E74D-BB6C-3948664478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CBDB7E-B40C-8A4D-99DA-2FAD22CB83DB}" type="slidenum">
              <a:t>‹Nº›</a:t>
            </a:fld>
            <a:endParaRPr lang="en-GB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A840F659-B766-324D-96EA-7AE71D68C89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8A74A2-52BB-7A47-9646-DEB2D9A231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31989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D9A5286-37D9-944B-B11A-989E88E718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5F9C91-3324-3C42-8805-23C0EB382A6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810FBD-DD95-3547-B8AD-83B97D790C4E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67623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60E2C10-1DC2-E345-83D9-4E1EA99EC30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BD7950-8D25-AF48-A8C9-5623CA11F0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1A58DE-ECD9-3542-8760-87CE276C577F}" type="slidenum">
              <a:t>‹Nº›</a:t>
            </a:fld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A774D17-C697-9847-8E10-34694CB0FD2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E941E0-C478-C442-A27C-F936E91803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187647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123D7553-9D38-504E-86D9-A5012D081F59}"/>
              </a:ext>
            </a:extLst>
          </p:cNvPr>
          <p:cNvSpPr/>
          <p:nvPr/>
        </p:nvSpPr>
        <p:spPr>
          <a:xfrm>
            <a:off x="5181118" y="509887"/>
            <a:ext cx="6536432" cy="54782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536430"/>
              <a:gd name="f7" fmla="val 5478225"/>
              <a:gd name="f8" fmla="val 1369556"/>
              <a:gd name="f9" fmla="+- 0 0 -90"/>
              <a:gd name="f10" fmla="*/ f3 1 6536430"/>
              <a:gd name="f11" fmla="*/ f4 1 5478225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6536430"/>
              <a:gd name="f20" fmla="*/ f16 1 5478225"/>
              <a:gd name="f21" fmla="*/ 1369556 f17 1"/>
              <a:gd name="f22" fmla="*/ 0 f16 1"/>
              <a:gd name="f23" fmla="*/ 6536430 f17 1"/>
              <a:gd name="f24" fmla="*/ 5478225 f16 1"/>
              <a:gd name="f25" fmla="*/ 0 f17 1"/>
              <a:gd name="f26" fmla="+- f18 0 f1"/>
              <a:gd name="f27" fmla="*/ f21 1 6536430"/>
              <a:gd name="f28" fmla="*/ f22 1 5478225"/>
              <a:gd name="f29" fmla="*/ f23 1 6536430"/>
              <a:gd name="f30" fmla="*/ f24 1 5478225"/>
              <a:gd name="f31" fmla="*/ f25 1 653643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20"/>
              <a:gd name="f40" fmla="*/ f31 1 f19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1 1"/>
              <a:gd name="f49" fmla="*/ f40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7" y="f48"/>
              </a:cxn>
              <a:cxn ang="f26">
                <a:pos x="f49" y="f48"/>
              </a:cxn>
            </a:cxnLst>
            <a:rect l="f41" t="f44" r="f42" b="f43"/>
            <a:pathLst>
              <a:path w="6536430" h="5478225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311579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D05926-3C92-3F4E-BE70-BE63971E17F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61" y="2436811"/>
            <a:ext cx="10928168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B5F8E26-3AB6-F44C-9A75-3D6F89D6433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C1B27E-CB9C-E44C-B316-6C1377BF67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99A66D-A1E4-C341-A15E-1C0EC4406915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6159E4-B3DA-3D4A-9F5F-BBA8380F18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6864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CBC3038-92ED-3342-8370-85BCAE2505B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94023CD-5F28-2647-A4C0-6F9AE80F76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5A28D4-477A-534B-A5E7-37BB4194BE41}" type="slidenum">
              <a:t>‹Nº›</a:t>
            </a:fld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32AD7DC-2584-1F4C-93C2-FAAC2E34C8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26B6530-62DE-5247-B9D1-2E1CFCE790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AA59078-A875-054C-9E63-CA6AD68C88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04CBC115-5145-314B-95F0-55E2D31742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1620"/>
            <a:ext cx="10966591" cy="54217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US" sz="13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8202B6F-C6BD-DB47-BF5F-7C535D06AB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C0B6AD-BAA8-5543-A7CA-128866FA2A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8B6DFFD-91E0-FA42-A25A-5F0BD1F127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7440786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E751255-288D-5441-8F72-E7E21A16C5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87580D-C23F-434F-B952-23D1BABE28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CC9DC6-6FA3-B34A-842B-4442D07E5DC8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76286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93DAFF9-26F6-2D4D-B086-007B74BD095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B4FA9E-9B3B-AC46-A5A8-5540FA6990BB}" type="slidenum">
              <a:t>‹Nº›</a:t>
            </a:fld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EB23CC8-4BEA-F84A-9628-212EFB97D2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5119048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33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5110C42-2BEA-DF44-A56B-0D68D73408C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1662671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33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8694234-BAB9-7C40-844A-4B0BB43DD4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0546" y="2866232"/>
            <a:ext cx="10761665" cy="1125534"/>
          </a:xfrm>
        </p:spPr>
        <p:txBody>
          <a:bodyPr anchor="ctr" anchorCtr="1"/>
          <a:lstStyle>
            <a:lvl1pPr algn="ctr">
              <a:defRPr lang="en-US" sz="5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25297470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2">
            <a:extLst>
              <a:ext uri="{FF2B5EF4-FFF2-40B4-BE49-F238E27FC236}">
                <a16:creationId xmlns:a16="http://schemas.microsoft.com/office/drawing/2014/main" id="{69C962B8-6F61-5B42-9EC9-B5C045FA223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65" y="5301206"/>
            <a:ext cx="10452442" cy="19535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33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428A47B-24C0-7C49-83AC-B24DA8A595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2435403"/>
            <a:ext cx="2717797" cy="547689"/>
          </a:xfrm>
        </p:spPr>
        <p:txBody>
          <a:bodyPr anchor="ctr" anchorCtr="1"/>
          <a:lstStyle>
            <a:lvl1pPr marL="7936" lvl="3" algn="ctr">
              <a:defRPr lang="en-GB" b="1"/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4303B4DB-C7DF-3946-BFAA-9C14D014C7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3140963"/>
            <a:ext cx="2717797" cy="547689"/>
          </a:xfrm>
        </p:spPr>
        <p:txBody>
          <a:bodyPr anchorCtr="1"/>
          <a:lstStyle>
            <a:lvl1pPr marL="7936" lvl="3" algn="ctr">
              <a:defRPr lang="en-GB" sz="1200"/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94A174-EEB6-C540-84C2-EC6D049050E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8156" y="2136138"/>
            <a:ext cx="3843022" cy="3167381"/>
          </a:xfrm>
          <a:solidFill>
            <a:srgbClr val="FFFFFF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33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83DA6461-E87C-9C41-9D93-1E9E0B1E73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2435403"/>
            <a:ext cx="2717797" cy="547689"/>
          </a:xfrm>
        </p:spPr>
        <p:txBody>
          <a:bodyPr anchor="ctr" anchorCtr="1"/>
          <a:lstStyle>
            <a:lvl1pPr marL="7936" lvl="3" algn="ctr">
              <a:defRPr lang="en-GB" b="1"/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B0883C71-2318-424D-9321-D7D91AD608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3140963"/>
            <a:ext cx="2717797" cy="547689"/>
          </a:xfrm>
        </p:spPr>
        <p:txBody>
          <a:bodyPr anchorCtr="1"/>
          <a:lstStyle>
            <a:lvl1pPr marL="7936" lvl="3" algn="ctr">
              <a:defRPr lang="en-GB" sz="1200"/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B2D6FB-B7D1-1041-B9E3-91C402EEE38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31453" y="2136138"/>
            <a:ext cx="3843022" cy="3167381"/>
          </a:xfrm>
          <a:solidFill>
            <a:srgbClr val="FFFFFF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33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CDC2D571-FA6E-244B-897D-95BD0CC6A5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2435403"/>
            <a:ext cx="2717797" cy="547689"/>
          </a:xfrm>
        </p:spPr>
        <p:txBody>
          <a:bodyPr anchor="ctr" anchorCtr="1"/>
          <a:lstStyle>
            <a:lvl1pPr marL="7936" lvl="3" algn="ctr">
              <a:defRPr lang="en-GB" b="1"/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6A938ED6-BDB3-DD48-9705-D256B87689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3140963"/>
            <a:ext cx="2717797" cy="547689"/>
          </a:xfrm>
        </p:spPr>
        <p:txBody>
          <a:bodyPr anchorCtr="1"/>
          <a:lstStyle>
            <a:lvl1pPr marL="7936" lvl="3" algn="ctr">
              <a:defRPr lang="en-GB" sz="1200"/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8BA2483-C724-484C-B6D4-2E6843C855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185763D-9AE2-8047-87BB-1789008CE44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ADA8AA-11CC-9740-A857-B252B87DEA89}" type="slidenum">
              <a:t>‹Nº›</a:t>
            </a:fld>
            <a:endParaRPr lang="en-GB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C85ECD9-18B6-5F43-A136-A791BECC3B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1188720"/>
            <a:ext cx="10965603" cy="934717"/>
          </a:xfrm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13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6E64EB81-00AE-D643-90E3-A4C47AEF191C}"/>
              </a:ext>
            </a:extLst>
          </p:cNvPr>
          <p:cNvSpPr/>
          <p:nvPr/>
        </p:nvSpPr>
        <p:spPr>
          <a:xfrm>
            <a:off x="0" y="0"/>
            <a:ext cx="6096003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907109"/>
              <a:gd name="f7" fmla="val 6858000"/>
              <a:gd name="f8" fmla="val 4069513"/>
              <a:gd name="f9" fmla="+- 0 0 -90"/>
              <a:gd name="f10" fmla="*/ f3 1 5907109"/>
              <a:gd name="f11" fmla="*/ f4 1 6858000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5907109"/>
              <a:gd name="f20" fmla="*/ f16 1 6858000"/>
              <a:gd name="f21" fmla="*/ 0 f17 1"/>
              <a:gd name="f22" fmla="*/ 0 f16 1"/>
              <a:gd name="f23" fmla="*/ 5907109 f17 1"/>
              <a:gd name="f24" fmla="*/ 4069513 f17 1"/>
              <a:gd name="f25" fmla="*/ 6858000 f16 1"/>
              <a:gd name="f26" fmla="+- f18 0 f1"/>
              <a:gd name="f27" fmla="*/ f21 1 5907109"/>
              <a:gd name="f28" fmla="*/ f22 1 6858000"/>
              <a:gd name="f29" fmla="*/ f23 1 5907109"/>
              <a:gd name="f30" fmla="*/ f24 1 5907109"/>
              <a:gd name="f31" fmla="*/ f25 1 685800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19"/>
              <a:gd name="f40" fmla="*/ f31 1 f20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0 1"/>
              <a:gd name="f49" fmla="*/ f40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8" y="f49"/>
              </a:cxn>
              <a:cxn ang="f26">
                <a:pos x="f45" y="f49"/>
              </a:cxn>
            </a:cxnLst>
            <a:rect l="f41" t="f44" r="f42" b="f43"/>
            <a:pathLst>
              <a:path w="5907109" h="6858000">
                <a:moveTo>
                  <a:pt x="f5" y="f5"/>
                </a:moveTo>
                <a:lnTo>
                  <a:pt x="f6" y="f5"/>
                </a:ln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01162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E8BEE5B3-C3B9-2049-B569-D64A38F16F6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1043" y="804864"/>
            <a:ext cx="4396736" cy="1355405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7662F8-C9AF-2B46-950D-7B5CBE2031F8}"/>
              </a:ext>
            </a:extLst>
          </p:cNvPr>
          <p:cNvGrpSpPr/>
          <p:nvPr/>
        </p:nvGrpSpPr>
        <p:grpSpPr>
          <a:xfrm>
            <a:off x="562237" y="5325749"/>
            <a:ext cx="3107386" cy="1255132"/>
            <a:chOff x="562237" y="5325749"/>
            <a:chExt cx="3107386" cy="1255132"/>
          </a:xfrm>
        </p:grpSpPr>
        <p:pic>
          <p:nvPicPr>
            <p:cNvPr id="5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AA76766-8978-4042-B1AD-4BFD73D98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62237" y="5614269"/>
              <a:ext cx="704334" cy="67809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0FD58186-C577-0343-9165-FB2B74698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49"/>
              <a:ext cx="2673979" cy="1255132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6800691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12C1B827-D2C9-CF42-8729-2B78E18156C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3360109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34AADF2A-62B9-9A4C-B33D-9F6DF85F86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50185" y="-141445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6">
            <a:extLst>
              <a:ext uri="{FF2B5EF4-FFF2-40B4-BE49-F238E27FC236}">
                <a16:creationId xmlns:a16="http://schemas.microsoft.com/office/drawing/2014/main" id="{CC06A134-3435-2B46-89D5-8D75B33208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-1414467"/>
            <a:ext cx="2782519" cy="602234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41F99B0-27F4-3641-A991-FF23E760366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70729" y="0"/>
            <a:ext cx="8421267" cy="6496053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5092F53F-C872-3248-9ABE-0FB14F3BD5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01051" y="16192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75">
            <a:extLst>
              <a:ext uri="{FF2B5EF4-FFF2-40B4-BE49-F238E27FC236}">
                <a16:creationId xmlns:a16="http://schemas.microsoft.com/office/drawing/2014/main" id="{B3EDD294-B00E-754E-998B-08ED6BA1F5B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1619246"/>
            <a:ext cx="2374148" cy="440309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1A204155-6E2A-194E-A8E8-907A3762FD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09772" y="162517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FFCC0CBD-EDAC-6C41-9581-5AC77495C7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1511" y="202071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9B97ADC1-80F6-974E-BBFB-2A79324C75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30344" y="3212982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1C16946-5895-2048-9185-3D871E840D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39065" y="3218898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0E5BB7E7-5C17-D84C-A693-F93091CC57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80805" y="3614449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FFDF2903-65FB-BE4C-95D6-E5D1157E10D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5297" y="477457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337F0A70-CF41-7541-B52C-8287381568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478049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DBBC550-8548-E249-9C0E-6001255429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15758" y="517603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BEB61C2-D9BE-9143-812E-BB071BAA03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3626482" cy="1192743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Today’s Key Takeaways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B2DBAED-43B9-7C44-A9B7-8D4B989C744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532E526-717D-E346-9488-D072B3E2DE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FD6996-16DE-2249-8CCE-10C034C434C0}" type="slidenum">
              <a:t>‹Nº›</a:t>
            </a:fld>
            <a:endParaRPr lang="en-GB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C26F01EC-5DE9-794D-85FC-04DCFAB87A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50535" y="210714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652C6691-64AD-8E49-8ACA-934ECDBF3E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92284" y="60625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21C27097-BF6D-954D-8333-E0BE819266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1804440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A1DA805E-0A93-E24E-9F11-5A5358FBB0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2199982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24CA8790-6D0A-764C-80C5-FCC5262D4EE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3366034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43DDA92F-692C-2847-8A0C-C0E165F477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376157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3398D906-A6C3-404D-BA1C-4B84E0947A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258906" y="-140854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FB4E579F-E4F5-5E4A-9421-83FBF74FD3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000655" y="-1012999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DBD4C5BB-F05D-6046-A105-B858B6718C3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771117" y="56869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ext Placeholder 77">
            <a:extLst>
              <a:ext uri="{FF2B5EF4-FFF2-40B4-BE49-F238E27FC236}">
                <a16:creationId xmlns:a16="http://schemas.microsoft.com/office/drawing/2014/main" id="{EF614658-0892-8E42-8867-B3292A3F9C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5686946"/>
            <a:ext cx="2003441" cy="280936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55C9F385-B1C8-A543-8E7D-6DE8960CA6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569287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E13BBB03-FE41-BE4F-A619-19BF3D6F30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6088413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87A58256-E890-774D-B984-33CC8C48EA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7248540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0C6ADD42-ED3B-3840-BB93-5E8F06F823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725446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B6EDD81D-661F-FE49-A825-05B570B920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7650007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7842506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48439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5">
            <a:extLst>
              <a:ext uri="{FF2B5EF4-FFF2-40B4-BE49-F238E27FC236}">
                <a16:creationId xmlns:a16="http://schemas.microsoft.com/office/drawing/2014/main" id="{1B1537E5-3AED-7E41-94CE-444796A5C3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3853" y="1201713"/>
            <a:ext cx="11443432" cy="282311"/>
          </a:xfrm>
        </p:spPr>
        <p:txBody>
          <a:bodyPr>
            <a:noAutofit/>
          </a:bodyPr>
          <a:lstStyle>
            <a:lvl1pPr>
              <a:defRPr lang="pt-PT" b="1">
                <a:solidFill>
                  <a:srgbClr val="1B3548"/>
                </a:solidFill>
              </a:defRPr>
            </a:lvl1pPr>
          </a:lstStyle>
          <a:p>
            <a:pPr lvl="0"/>
            <a:r>
              <a:rPr lang="pt-PT"/>
              <a:t>Click to edit title</a:t>
            </a:r>
          </a:p>
        </p:txBody>
      </p:sp>
      <p:sp>
        <p:nvSpPr>
          <p:cNvPr id="3" name="Marcador de Posição do Texto 6">
            <a:extLst>
              <a:ext uri="{FF2B5EF4-FFF2-40B4-BE49-F238E27FC236}">
                <a16:creationId xmlns:a16="http://schemas.microsoft.com/office/drawing/2014/main" id="{050C4450-ADE5-6641-9305-E98BF46EB9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28389" y="3165424"/>
            <a:ext cx="3569012" cy="2290992"/>
          </a:xfrm>
        </p:spPr>
        <p:txBody>
          <a:bodyPr/>
          <a:lstStyle>
            <a:lvl1pPr>
              <a:defRPr lang="pt-PT"/>
            </a:lvl1pPr>
            <a:lvl2pPr marL="7936" lvl="4">
              <a:lnSpc>
                <a:spcPct val="120000"/>
              </a:lnSpc>
              <a:spcAft>
                <a:spcPts val="1200"/>
              </a:spcAft>
              <a:defRPr lang="pt-PT" sz="12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pt-PT"/>
              <a:t>Click to edit text</a:t>
            </a:r>
          </a:p>
          <a:p>
            <a:pPr lvl="4"/>
            <a:endParaRPr lang="pt-PT"/>
          </a:p>
        </p:txBody>
      </p:sp>
      <p:sp>
        <p:nvSpPr>
          <p:cNvPr id="4" name="Marcador de Posição do Texto 6">
            <a:extLst>
              <a:ext uri="{FF2B5EF4-FFF2-40B4-BE49-F238E27FC236}">
                <a16:creationId xmlns:a16="http://schemas.microsoft.com/office/drawing/2014/main" id="{D6422D45-694D-C14A-9EEE-557A658BC5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75450" y="3165424"/>
            <a:ext cx="3569012" cy="2290992"/>
          </a:xfrm>
        </p:spPr>
        <p:txBody>
          <a:bodyPr/>
          <a:lstStyle>
            <a:lvl1pPr>
              <a:defRPr lang="pt-PT"/>
            </a:lvl1pPr>
            <a:lvl2pPr marL="7936" lvl="4">
              <a:lnSpc>
                <a:spcPct val="120000"/>
              </a:lnSpc>
              <a:spcAft>
                <a:spcPts val="1200"/>
              </a:spcAft>
              <a:defRPr lang="pt-PT" sz="12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pt-PT"/>
              <a:t>Click to edit text</a:t>
            </a:r>
          </a:p>
          <a:p>
            <a:pPr lvl="4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07086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5">
            <a:extLst>
              <a:ext uri="{FF2B5EF4-FFF2-40B4-BE49-F238E27FC236}">
                <a16:creationId xmlns:a16="http://schemas.microsoft.com/office/drawing/2014/main" id="{92C4CCF0-C1F6-4D4A-A01D-048442C338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3853" y="901909"/>
            <a:ext cx="11338495" cy="282311"/>
          </a:xfrm>
        </p:spPr>
        <p:txBody>
          <a:bodyPr>
            <a:noAutofit/>
          </a:bodyPr>
          <a:lstStyle>
            <a:lvl1pPr>
              <a:defRPr lang="pt-PT" b="1">
                <a:solidFill>
                  <a:srgbClr val="1B3548"/>
                </a:solidFill>
              </a:defRPr>
            </a:lvl1pPr>
          </a:lstStyle>
          <a:p>
            <a:pPr lvl="0"/>
            <a:r>
              <a:rPr lang="pt-PT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6318303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76525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A621559-09B2-D846-AFBB-068040A789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9FB8021-CA28-DC40-A849-554E2CD9E9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3B2C76-CE64-AF4C-8ADD-3A3480E85593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1613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127B45F-F6C2-E842-A0FF-7549BE144CE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11627"/>
                </a:solidFill>
                <a:uFillTx/>
                <a:latin typeface="Century Gothic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0A4DD07-5395-F547-8FBA-1BEEF852FCC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8B0304-56C9-384F-AF7B-4D48E8ABF6F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58215197-8D6A-DC42-A483-694423271797}" type="slidenum">
              <a:t>‹Nº›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4E29403-7D3D-CF4D-BD1F-E85AFE7B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29" y="617155"/>
            <a:ext cx="399647" cy="3996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5EF74ABC-6C6D-A24E-9EAF-6894E510906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81946" y="1732751"/>
            <a:ext cx="10799868" cy="475199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de-DE"/>
          </a:p>
        </p:txBody>
      </p:sp>
      <p:sp>
        <p:nvSpPr>
          <p:cNvPr id="7" name="Logoschutz" hidden="1">
            <a:extLst>
              <a:ext uri="{FF2B5EF4-FFF2-40B4-BE49-F238E27FC236}">
                <a16:creationId xmlns:a16="http://schemas.microsoft.com/office/drawing/2014/main" id="{ACCBDABF-F92B-704F-AAE4-199A5137A6BD}"/>
              </a:ext>
            </a:extLst>
          </p:cNvPr>
          <p:cNvSpPr/>
          <p:nvPr/>
        </p:nvSpPr>
        <p:spPr>
          <a:xfrm>
            <a:off x="86017" y="509320"/>
            <a:ext cx="612081" cy="611998"/>
          </a:xfrm>
          <a:prstGeom prst="rect">
            <a:avLst/>
          </a:prstGeom>
          <a:solidFill>
            <a:srgbClr val="00BCFF">
              <a:alpha val="38824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900" b="0" i="0" u="none" strike="noStrike" kern="1200" cap="none" spc="0" baseline="0">
                <a:solidFill>
                  <a:srgbClr val="011627"/>
                </a:solidFill>
                <a:uFillTx/>
                <a:latin typeface="Century Gothic"/>
              </a:rPr>
              <a:t>Logo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900" b="0" i="0" u="none" strike="noStrike" kern="1200" cap="none" spc="0" baseline="0">
                <a:solidFill>
                  <a:srgbClr val="011627"/>
                </a:solidFill>
                <a:uFillTx/>
                <a:latin typeface="Century Gothic"/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788331887"/>
      </p:ext>
    </p:extLst>
  </p:cSld>
  <p:clrMapOvr>
    <a:masterClrMapping/>
  </p:clrMapOvr>
  <p:transition spd="med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0BF48B-F6A4-9942-916F-0D5645C58C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69B663-3DC1-5E43-986C-06F77B650115}" type="slidenum"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8FC0590-506E-C345-B0A5-8E4534EE41F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7426873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E63CABA-2CBB-6848-A17E-5384F672C4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A988B1C-EFBD-F144-B6AC-B1B9D31358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10769602" cy="403914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/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106767E-5475-0D42-9320-1F18FA23DD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7F7136-8E89-AA49-BA5D-7B038A57B272}" type="slidenum">
              <a:t>‹Nº›</a:t>
            </a:fld>
            <a:endParaRPr lang="en-GB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4E9FABD3-1A25-0D4C-8C68-C4BDF3D3769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1619022-B438-6F4B-B968-065EF10BF1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264" y="0"/>
            <a:ext cx="18004" cy="687601"/>
          </a:xfrm>
          <a:solidFill>
            <a:srgbClr val="FFFFFF"/>
          </a:solidFill>
        </p:spPr>
        <p:txBody>
          <a:bodyPr lIns="0" tIns="0" rIns="0" bIns="0"/>
          <a:lstStyle>
            <a:lvl1pPr>
              <a:defRPr sz="100">
                <a:solidFill>
                  <a:srgbClr val="30781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DCDE54D2-205B-DB4A-933D-DCFC9F252E54}"/>
              </a:ext>
            </a:extLst>
          </p:cNvPr>
          <p:cNvSpPr/>
          <p:nvPr/>
        </p:nvSpPr>
        <p:spPr>
          <a:xfrm>
            <a:off x="0" y="-490502"/>
            <a:ext cx="2731093" cy="369445"/>
          </a:xfrm>
          <a:custGeom>
            <a:avLst>
              <a:gd name="f0" fmla="val 50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NB: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Headline line to be used over imagery on this slide. Not to be used on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991681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D748FA8-BDA6-C04C-882C-4BD5867261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07" y="2060572"/>
            <a:ext cx="4990063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D3CCCC-F325-CE46-B64E-8C82596DA2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859550-41FA-6444-875F-FD3416B2221C}" type="slidenum">
              <a:t>‹Nº›</a:t>
            </a:fld>
            <a:endParaRPr lang="en-GB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D9433CEB-228C-A545-8A42-B61DA07B4D4F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218A425-EE40-C94F-8508-CDBA836871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5445" y="4105"/>
            <a:ext cx="6096551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3288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8">
            <a:extLst>
              <a:ext uri="{FF2B5EF4-FFF2-40B4-BE49-F238E27FC236}">
                <a16:creationId xmlns:a16="http://schemas.microsoft.com/office/drawing/2014/main" id="{774D73DA-D4E1-1B4D-9319-DD0D541906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6344" y="2694572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81">
            <a:extLst>
              <a:ext uri="{FF2B5EF4-FFF2-40B4-BE49-F238E27FC236}">
                <a16:creationId xmlns:a16="http://schemas.microsoft.com/office/drawing/2014/main" id="{5470B1C6-A5B0-C745-BDEC-AFDF31E848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94457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4" name="Picture Placeholder 84">
            <a:extLst>
              <a:ext uri="{FF2B5EF4-FFF2-40B4-BE49-F238E27FC236}">
                <a16:creationId xmlns:a16="http://schemas.microsoft.com/office/drawing/2014/main" id="{C90BE2C4-EB42-BE46-BA2E-1FE111F993E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60092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Text Placeholder 81">
            <a:extLst>
              <a:ext uri="{FF2B5EF4-FFF2-40B4-BE49-F238E27FC236}">
                <a16:creationId xmlns:a16="http://schemas.microsoft.com/office/drawing/2014/main" id="{0992348B-5152-3946-8474-BDF7EAD94A7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05135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6" name="Picture Placeholder 84">
            <a:extLst>
              <a:ext uri="{FF2B5EF4-FFF2-40B4-BE49-F238E27FC236}">
                <a16:creationId xmlns:a16="http://schemas.microsoft.com/office/drawing/2014/main" id="{D517A17D-C7A8-6640-B65B-D6625F6E50B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70771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Text Placeholder 81">
            <a:extLst>
              <a:ext uri="{FF2B5EF4-FFF2-40B4-BE49-F238E27FC236}">
                <a16:creationId xmlns:a16="http://schemas.microsoft.com/office/drawing/2014/main" id="{8398E2F6-A6FB-5B41-BCF1-251D7A6C05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0617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8" name="Picture Placeholder 84">
            <a:extLst>
              <a:ext uri="{FF2B5EF4-FFF2-40B4-BE49-F238E27FC236}">
                <a16:creationId xmlns:a16="http://schemas.microsoft.com/office/drawing/2014/main" id="{60688073-D14E-5E42-AA57-641821B6E07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06252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Text Placeholder 109">
            <a:extLst>
              <a:ext uri="{FF2B5EF4-FFF2-40B4-BE49-F238E27FC236}">
                <a16:creationId xmlns:a16="http://schemas.microsoft.com/office/drawing/2014/main" id="{70E871E3-2607-194A-87A3-BDDCC774A4E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6728" y="5304214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1671A17A-D156-9D47-A662-B649EDC5D0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74841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1" name="Picture Placeholder 84">
            <a:extLst>
              <a:ext uri="{FF2B5EF4-FFF2-40B4-BE49-F238E27FC236}">
                <a16:creationId xmlns:a16="http://schemas.microsoft.com/office/drawing/2014/main" id="{B5475AE0-AADB-AB46-8054-C218DC60958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340477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Text Placeholder 81">
            <a:extLst>
              <a:ext uri="{FF2B5EF4-FFF2-40B4-BE49-F238E27FC236}">
                <a16:creationId xmlns:a16="http://schemas.microsoft.com/office/drawing/2014/main" id="{557D73C8-90B0-4542-9607-EF8DA45E5A9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85510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3" name="Picture Placeholder 84">
            <a:extLst>
              <a:ext uri="{FF2B5EF4-FFF2-40B4-BE49-F238E27FC236}">
                <a16:creationId xmlns:a16="http://schemas.microsoft.com/office/drawing/2014/main" id="{AAA2DEB5-8E17-0C47-8497-658491CC54D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751155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0630B49-C628-3E47-9177-2403962704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0"/>
            <a:ext cx="3120810" cy="6502398"/>
          </a:xfrm>
        </p:spPr>
        <p:txBody>
          <a:bodyPr anchor="ctr"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Who’s in the room?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7BF476-6D5E-114B-856D-612F2B0E9D1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688C85B-486C-5345-84D9-30C275303E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8CB89D-DABF-CE45-80C1-B9684EC6DD6C}" type="slidenum">
              <a:t>‹Nº›</a:t>
            </a:fld>
            <a:endParaRPr lang="en-GB"/>
          </a:p>
        </p:txBody>
      </p:sp>
      <p:sp>
        <p:nvSpPr>
          <p:cNvPr id="17" name="Text Placeholder 81">
            <a:extLst>
              <a:ext uri="{FF2B5EF4-FFF2-40B4-BE49-F238E27FC236}">
                <a16:creationId xmlns:a16="http://schemas.microsoft.com/office/drawing/2014/main" id="{DA5DAA51-5C53-164B-882E-DEAB86D46B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4448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8" name="Picture Placeholder 84">
            <a:extLst>
              <a:ext uri="{FF2B5EF4-FFF2-40B4-BE49-F238E27FC236}">
                <a16:creationId xmlns:a16="http://schemas.microsoft.com/office/drawing/2014/main" id="{EF1A54C8-4F17-C44D-873D-7C9051B9A68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2778852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Text Placeholder 81">
            <a:extLst>
              <a:ext uri="{FF2B5EF4-FFF2-40B4-BE49-F238E27FC236}">
                <a16:creationId xmlns:a16="http://schemas.microsoft.com/office/drawing/2014/main" id="{51C6A91D-86D0-B04B-9589-AB6B0E4C7A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10272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0" name="Picture Placeholder 84">
            <a:extLst>
              <a:ext uri="{FF2B5EF4-FFF2-40B4-BE49-F238E27FC236}">
                <a16:creationId xmlns:a16="http://schemas.microsoft.com/office/drawing/2014/main" id="{AB58CE90-9101-6C46-9024-8066C9E837B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344637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1" name="Text Placeholder 81">
            <a:extLst>
              <a:ext uri="{FF2B5EF4-FFF2-40B4-BE49-F238E27FC236}">
                <a16:creationId xmlns:a16="http://schemas.microsoft.com/office/drawing/2014/main" id="{02EA8020-37EC-BA48-B2FB-C58B4F2CF9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05443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2" name="Picture Placeholder 84">
            <a:extLst>
              <a:ext uri="{FF2B5EF4-FFF2-40B4-BE49-F238E27FC236}">
                <a16:creationId xmlns:a16="http://schemas.microsoft.com/office/drawing/2014/main" id="{9C14F796-DC43-504B-AB02-0ACFD01B100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071079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3" name="Text Placeholder 81">
            <a:extLst>
              <a:ext uri="{FF2B5EF4-FFF2-40B4-BE49-F238E27FC236}">
                <a16:creationId xmlns:a16="http://schemas.microsoft.com/office/drawing/2014/main" id="{CA35F661-C180-644C-8985-323D61AC970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3965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4" name="Picture Placeholder 84">
            <a:extLst>
              <a:ext uri="{FF2B5EF4-FFF2-40B4-BE49-F238E27FC236}">
                <a16:creationId xmlns:a16="http://schemas.microsoft.com/office/drawing/2014/main" id="{0B25E438-1CEE-B646-A4D3-8FF8FD41F2A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05303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5" name="Text Placeholder 129">
            <a:extLst>
              <a:ext uri="{FF2B5EF4-FFF2-40B4-BE49-F238E27FC236}">
                <a16:creationId xmlns:a16="http://schemas.microsoft.com/office/drawing/2014/main" id="{DD056A8A-D1A8-7846-9DD4-8DCCDCB14F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28385" y="-1149071"/>
            <a:ext cx="9426641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Text Placeholder 81">
            <a:extLst>
              <a:ext uri="{FF2B5EF4-FFF2-40B4-BE49-F238E27FC236}">
                <a16:creationId xmlns:a16="http://schemas.microsoft.com/office/drawing/2014/main" id="{AE18E41A-B27C-8A41-8CEB-CF2177BC5C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37096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7" name="Picture Placeholder 84">
            <a:extLst>
              <a:ext uri="{FF2B5EF4-FFF2-40B4-BE49-F238E27FC236}">
                <a16:creationId xmlns:a16="http://schemas.microsoft.com/office/drawing/2014/main" id="{2CE6C11A-A37F-EA45-861F-E3F7B119F72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702741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8" name="Text Placeholder 81">
            <a:extLst>
              <a:ext uri="{FF2B5EF4-FFF2-40B4-BE49-F238E27FC236}">
                <a16:creationId xmlns:a16="http://schemas.microsoft.com/office/drawing/2014/main" id="{61025B96-DDE7-B24E-B704-5A3AB71F5F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71320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9" name="Picture Placeholder 84">
            <a:extLst>
              <a:ext uri="{FF2B5EF4-FFF2-40B4-BE49-F238E27FC236}">
                <a16:creationId xmlns:a16="http://schemas.microsoft.com/office/drawing/2014/main" id="{B793AC8F-B3CA-3E45-89AC-CF21E3CDCB7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36956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0" name="Text Placeholder 128">
            <a:extLst>
              <a:ext uri="{FF2B5EF4-FFF2-40B4-BE49-F238E27FC236}">
                <a16:creationId xmlns:a16="http://schemas.microsoft.com/office/drawing/2014/main" id="{4B39FD51-835A-9542-9011-3EA9E4C602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53207" y="-1149071"/>
            <a:ext cx="4576709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372625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7405B3BA-A434-F549-AA05-EF786E484D47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2DA40629-F805-DB40-B08D-657471ECD5B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1848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BB11852-654A-FD45-8188-13FE2DBC4F1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5273214-D5A6-3547-BE6C-ABE8831FC4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64797" y="279724"/>
            <a:ext cx="4990063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7547D85-7962-6648-A9BE-8A0480BE34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65346" y="2060572"/>
            <a:ext cx="4990063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2CC4DA6-1A45-6943-A311-BA04F6C18C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C1D5E1-E581-074B-BF2B-61EA966E0DE7}" type="slidenum">
              <a:t>‹Nº›</a:t>
            </a:fld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457AE7EE-63D5-C24A-B2AA-3DC8E6697E8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0E150FD-1468-C34A-8594-67BC073E31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548" y="4105"/>
            <a:ext cx="6096551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8F01AE-123D-EF47-9963-2C46402516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0389915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83AAA02-D57D-6D45-8B70-2D37F63F1A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8196260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D4D20E-6A69-724C-B4C7-527FF0510E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C8F84F-3383-6941-92BA-0F5FE94D9BD1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F4B08D9-8F7C-5848-8916-B9F687830A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0CEFA707-FFDA-8E49-A305-5F131CA47732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0271DB1-0BE5-914B-8B06-F79DB93569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6004773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2B03312-4F4A-C04F-A686-2AE8BAE390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8B6A48-007C-A34E-87E3-DB0BB67B172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B585D6-3061-DE4C-8431-A0FCD9BE9A54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38E8106-6C34-DB41-A616-F5344B5B07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7BE249B3-F61E-C745-953F-5B7901628C23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2EF5EAEF-890B-EB4F-ACD9-960B1CF1719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2558682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4E87184-4AEA-224C-A545-65610A4AF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2990C0E-172E-4E45-8E06-9EC8FD2955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61CBD84-93EA-014F-848C-23A5E83EB8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DF525E-45CE-0346-9658-075BE7CEB0C9}" type="slidenum">
              <a:t>‹Nº›</a:t>
            </a:fld>
            <a:endParaRPr lang="en-GB"/>
          </a:p>
        </p:txBody>
      </p:sp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748C28C4-772C-BD42-B1EA-4CEEA650DED5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244FE15B-B075-B045-AC28-E90AAA18E50A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820C9F26-38E6-704B-93B7-42A0DEEB5D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30781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7670465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68DB95F-E327-7543-8771-EEB3B826CE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B5123D1-6234-9142-BDB2-1F410DB664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1A2727B-D62B-5A4F-9D68-3FD42B6E18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ADA793-511D-6E4E-A6DD-F68B90BE34AC}" type="slidenum">
              <a:t>‹Nº›</a:t>
            </a:fld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FADB50B-B450-8B4A-B574-6F98DD80A9A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29" y="0"/>
            <a:ext cx="2568577" cy="6155493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/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C2773668-2817-394C-98E9-DBE4E74C151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D9FDBE67-2A29-A445-9120-D3CE46756A58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36819E6-A876-5844-824B-D8530F2983E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0798" y="4105"/>
            <a:ext cx="4491633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66530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BC0A1C52-0BA5-0D4C-9AD9-CECED136F49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5FE464-4FB8-A34D-8E5D-680552F74D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1A3C1A-F761-294F-BD42-AF8E91763D99}" type="slidenum">
              <a:t>‹Nº›</a:t>
            </a:fld>
            <a:endParaRPr lang="en-GB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DCF3D848-DEB9-784E-AA38-46DD74CD23CA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5" name="Straight Connector 10">
            <a:extLst>
              <a:ext uri="{FF2B5EF4-FFF2-40B4-BE49-F238E27FC236}">
                <a16:creationId xmlns:a16="http://schemas.microsoft.com/office/drawing/2014/main" id="{53728A02-A0EE-B145-89F7-8DC2A7577230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426400950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06EDB5-8110-4343-B20A-059266464A83}"/>
              </a:ext>
            </a:extLst>
          </p:cNvPr>
          <p:cNvSpPr/>
          <p:nvPr/>
        </p:nvSpPr>
        <p:spPr>
          <a:xfrm>
            <a:off x="0" y="0"/>
            <a:ext cx="5130798" cy="616902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12EB82D-611D-F64D-BDF3-C9979EF5702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DB668D-78AA-CC44-AA88-D0A6339171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07BEDE8-6F1B-454A-9252-E339E3F2AF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00CE20D-AE14-164F-90B8-6B98480377A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220AB0-E572-6B41-A458-50F1D071DD0B}" type="slidenum">
              <a:t>‹Nº›</a:t>
            </a:fld>
            <a:endParaRPr lang="en-GB"/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A8541314-F4F9-E941-9A1E-EDB72323529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F5937A61-4629-BB4D-9832-382B8402327C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BED1300-7745-4945-80BE-22A6C57D52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8970743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C7CC299-303A-E04D-8014-794D03CEAC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4053" y="1901823"/>
            <a:ext cx="10267953" cy="4956176"/>
          </a:xfrm>
          <a:solidFill>
            <a:srgbClr val="EDE9E9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30781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DB33FE-A0A3-6547-A8BD-1613C998877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670F72E-8F31-A24E-AD38-75D7AF222E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16722" y="2409288"/>
            <a:ext cx="9138202" cy="37597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4CA1CAF-C94C-BC42-8398-61F9BCD3ECE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BE10F3-22E4-954B-B9CC-0732F5F44648}" type="slidenum"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148A1C-CE00-C843-8ED7-319D4CBF6BA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B446CBFB-48FF-DD48-8F65-4BD7D90F77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7555458" cy="16158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id="{BC6B328E-AE69-724C-97CA-96E7EAEBE6A1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id="{C5905A96-A86B-2A48-ADAE-684EC9180A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4195071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6A0338D8-C1F3-F346-8562-3A8073A01B6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367F063-FE07-334E-AFCD-F61D55DED85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6F42AE7-E6A9-5E44-AB23-39C4000144C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16722" y="2409288"/>
            <a:ext cx="9138202" cy="37597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7070608-3482-2140-A28F-159EA0A761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A47C85-2194-6648-A6D3-5294EDDD458F}" type="slidenum"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C6EA62-B9A8-0143-83B8-E9BFB2491A6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7CEC905E-36E8-5940-82F8-2115079A8C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7555458" cy="161585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34F04AD-AD39-4240-902A-FD57A53C52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264" y="0"/>
            <a:ext cx="18004" cy="687601"/>
          </a:xfrm>
          <a:solidFill>
            <a:srgbClr val="FFFFFF"/>
          </a:solidFill>
        </p:spPr>
        <p:txBody>
          <a:bodyPr lIns="0" tIns="0" rIns="0" bIns="0"/>
          <a:lstStyle>
            <a:lvl1pPr>
              <a:defRPr sz="100">
                <a:solidFill>
                  <a:srgbClr val="30781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9C8AA514-3158-F048-9B55-C9CD6179E656}"/>
              </a:ext>
            </a:extLst>
          </p:cNvPr>
          <p:cNvSpPr/>
          <p:nvPr/>
        </p:nvSpPr>
        <p:spPr>
          <a:xfrm>
            <a:off x="0" y="-490502"/>
            <a:ext cx="2731093" cy="369445"/>
          </a:xfrm>
          <a:custGeom>
            <a:avLst>
              <a:gd name="f0" fmla="val 50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NB: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Headline line to be used over imagery on this slide. Not to be used on statement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2AAAD5B-3F84-AF47-9D17-1F5554D11B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30781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EBDF75A8-931A-6D42-834F-B789E276FE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0065975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C840B03-271D-E743-BAB1-814478C14B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C3D774A-47A2-114A-9387-E9253A2CB1A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1C9C2B3-5680-0445-AAA9-AB964DEBEA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58A3ED-CCDE-C245-B78B-63B0270D16F3}" type="slidenum">
              <a:t>‹Nº›</a:t>
            </a:fld>
            <a:endParaRPr lang="en-GB"/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CA321B94-636C-314F-B801-684AC67C9C0A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9CBADE0-C3EE-0845-9DA8-C30C3729D2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0798" y="4105"/>
            <a:ext cx="4491633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FC13940-33EB-7448-919D-4A1A79349A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99376" y="1368427"/>
            <a:ext cx="4492620" cy="34290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431999" tIns="359999" rIns="431999" bIns="359999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8">
            <a:extLst>
              <a:ext uri="{FF2B5EF4-FFF2-40B4-BE49-F238E27FC236}">
                <a16:creationId xmlns:a16="http://schemas.microsoft.com/office/drawing/2014/main" id="{93CC8F64-A411-2D4B-AE5C-26BD6FEC8A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6344" y="2694572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81">
            <a:extLst>
              <a:ext uri="{FF2B5EF4-FFF2-40B4-BE49-F238E27FC236}">
                <a16:creationId xmlns:a16="http://schemas.microsoft.com/office/drawing/2014/main" id="{B297ED01-15E5-A74A-86B8-F5FC63CFB7F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94457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4" name="Picture Placeholder 84">
            <a:extLst>
              <a:ext uri="{FF2B5EF4-FFF2-40B4-BE49-F238E27FC236}">
                <a16:creationId xmlns:a16="http://schemas.microsoft.com/office/drawing/2014/main" id="{2ED06C57-ABD7-1240-9E29-C6C0FB9F972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60092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Text Placeholder 81">
            <a:extLst>
              <a:ext uri="{FF2B5EF4-FFF2-40B4-BE49-F238E27FC236}">
                <a16:creationId xmlns:a16="http://schemas.microsoft.com/office/drawing/2014/main" id="{0C460BBF-ECEE-3C4C-AEF6-13729D2474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05135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6" name="Picture Placeholder 84">
            <a:extLst>
              <a:ext uri="{FF2B5EF4-FFF2-40B4-BE49-F238E27FC236}">
                <a16:creationId xmlns:a16="http://schemas.microsoft.com/office/drawing/2014/main" id="{77D0336C-BFB3-F54D-A977-67AAC94D883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70771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Text Placeholder 81">
            <a:extLst>
              <a:ext uri="{FF2B5EF4-FFF2-40B4-BE49-F238E27FC236}">
                <a16:creationId xmlns:a16="http://schemas.microsoft.com/office/drawing/2014/main" id="{33E5C1A7-714D-1F43-BC3B-0E26A1012A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0617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8" name="Picture Placeholder 84">
            <a:extLst>
              <a:ext uri="{FF2B5EF4-FFF2-40B4-BE49-F238E27FC236}">
                <a16:creationId xmlns:a16="http://schemas.microsoft.com/office/drawing/2014/main" id="{942913A8-0F5C-3945-B298-78A2C146CB8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06252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Text Placeholder 109">
            <a:extLst>
              <a:ext uri="{FF2B5EF4-FFF2-40B4-BE49-F238E27FC236}">
                <a16:creationId xmlns:a16="http://schemas.microsoft.com/office/drawing/2014/main" id="{D9F8E0D3-C449-C34B-86B0-3D09F43653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6728" y="5304214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A44A984D-AC20-CB4E-B1F1-E0FB36DBD7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74841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1" name="Picture Placeholder 84">
            <a:extLst>
              <a:ext uri="{FF2B5EF4-FFF2-40B4-BE49-F238E27FC236}">
                <a16:creationId xmlns:a16="http://schemas.microsoft.com/office/drawing/2014/main" id="{52EF872F-0762-304E-BDB2-3AF637887C1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340477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Text Placeholder 81">
            <a:extLst>
              <a:ext uri="{FF2B5EF4-FFF2-40B4-BE49-F238E27FC236}">
                <a16:creationId xmlns:a16="http://schemas.microsoft.com/office/drawing/2014/main" id="{E5AD34FB-7361-AB4D-9298-3EF8097A47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85510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3" name="Picture Placeholder 84">
            <a:extLst>
              <a:ext uri="{FF2B5EF4-FFF2-40B4-BE49-F238E27FC236}">
                <a16:creationId xmlns:a16="http://schemas.microsoft.com/office/drawing/2014/main" id="{796DAD4D-403F-7E43-8473-E08334C4B55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751155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A63AB27-2CC7-2449-926A-FCF834B58C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0"/>
            <a:ext cx="3120810" cy="6502398"/>
          </a:xfrm>
        </p:spPr>
        <p:txBody>
          <a:bodyPr anchor="ctr"/>
          <a:lstStyle>
            <a:lvl1pPr>
              <a:defRPr lang="en-GB"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Who’s in the room?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B71095-8869-DC4A-BABE-23DE77A6C32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EF0104E-C2BC-6C42-AD5F-F78C04A3E1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D3E0FD-6CD7-7148-9A01-E228C8A45320}" type="slidenum">
              <a:t>‹Nº›</a:t>
            </a:fld>
            <a:endParaRPr lang="es-MX"/>
          </a:p>
        </p:txBody>
      </p:sp>
      <p:sp>
        <p:nvSpPr>
          <p:cNvPr id="17" name="Text Placeholder 81">
            <a:extLst>
              <a:ext uri="{FF2B5EF4-FFF2-40B4-BE49-F238E27FC236}">
                <a16:creationId xmlns:a16="http://schemas.microsoft.com/office/drawing/2014/main" id="{F34CC0DB-C76B-B040-ACBF-54330E888B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4448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8" name="Picture Placeholder 84">
            <a:extLst>
              <a:ext uri="{FF2B5EF4-FFF2-40B4-BE49-F238E27FC236}">
                <a16:creationId xmlns:a16="http://schemas.microsoft.com/office/drawing/2014/main" id="{5256B13A-6692-D84D-A32F-CE9B37D4B30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2778852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9" name="Text Placeholder 81">
            <a:extLst>
              <a:ext uri="{FF2B5EF4-FFF2-40B4-BE49-F238E27FC236}">
                <a16:creationId xmlns:a16="http://schemas.microsoft.com/office/drawing/2014/main" id="{7D9FEF72-0325-D546-A6ED-650F1437FE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10272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0" name="Picture Placeholder 84">
            <a:extLst>
              <a:ext uri="{FF2B5EF4-FFF2-40B4-BE49-F238E27FC236}">
                <a16:creationId xmlns:a16="http://schemas.microsoft.com/office/drawing/2014/main" id="{76214EAE-9E35-B64C-892E-4645189B7A6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344637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1" name="Text Placeholder 81">
            <a:extLst>
              <a:ext uri="{FF2B5EF4-FFF2-40B4-BE49-F238E27FC236}">
                <a16:creationId xmlns:a16="http://schemas.microsoft.com/office/drawing/2014/main" id="{7E6954B3-05B5-484B-8299-8F0253206A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05443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2" name="Picture Placeholder 84">
            <a:extLst>
              <a:ext uri="{FF2B5EF4-FFF2-40B4-BE49-F238E27FC236}">
                <a16:creationId xmlns:a16="http://schemas.microsoft.com/office/drawing/2014/main" id="{83CCFEAF-412F-0740-8B22-FEC2E70EE84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071079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3" name="Text Placeholder 81">
            <a:extLst>
              <a:ext uri="{FF2B5EF4-FFF2-40B4-BE49-F238E27FC236}">
                <a16:creationId xmlns:a16="http://schemas.microsoft.com/office/drawing/2014/main" id="{E570506F-6C28-CE40-94BD-7F50703C50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3965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4" name="Picture Placeholder 84">
            <a:extLst>
              <a:ext uri="{FF2B5EF4-FFF2-40B4-BE49-F238E27FC236}">
                <a16:creationId xmlns:a16="http://schemas.microsoft.com/office/drawing/2014/main" id="{655FBDD4-D3FD-8B42-B23E-DE4B9FC3171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05303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5" name="Text Placeholder 129">
            <a:extLst>
              <a:ext uri="{FF2B5EF4-FFF2-40B4-BE49-F238E27FC236}">
                <a16:creationId xmlns:a16="http://schemas.microsoft.com/office/drawing/2014/main" id="{BAFFBF90-C4AE-0449-A03E-476220E11B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28385" y="-1149071"/>
            <a:ext cx="9426641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Text Placeholder 81">
            <a:extLst>
              <a:ext uri="{FF2B5EF4-FFF2-40B4-BE49-F238E27FC236}">
                <a16:creationId xmlns:a16="http://schemas.microsoft.com/office/drawing/2014/main" id="{66B1FA1A-CAA7-7345-9C59-8274AEE52C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37096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7" name="Picture Placeholder 84">
            <a:extLst>
              <a:ext uri="{FF2B5EF4-FFF2-40B4-BE49-F238E27FC236}">
                <a16:creationId xmlns:a16="http://schemas.microsoft.com/office/drawing/2014/main" id="{A8B11119-E914-1345-B9A3-F37F7BC07E2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702741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8" name="Text Placeholder 81">
            <a:extLst>
              <a:ext uri="{FF2B5EF4-FFF2-40B4-BE49-F238E27FC236}">
                <a16:creationId xmlns:a16="http://schemas.microsoft.com/office/drawing/2014/main" id="{69C89760-12F1-BD40-88E2-792790BA94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71320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9" name="Picture Placeholder 84">
            <a:extLst>
              <a:ext uri="{FF2B5EF4-FFF2-40B4-BE49-F238E27FC236}">
                <a16:creationId xmlns:a16="http://schemas.microsoft.com/office/drawing/2014/main" id="{78B538D3-C529-2F41-B49A-5C1F5E6E769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36956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0" name="Text Placeholder 128">
            <a:extLst>
              <a:ext uri="{FF2B5EF4-FFF2-40B4-BE49-F238E27FC236}">
                <a16:creationId xmlns:a16="http://schemas.microsoft.com/office/drawing/2014/main" id="{BF73E1BB-D317-4F44-9CD8-40F832ABAB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53207" y="-1149071"/>
            <a:ext cx="4576709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9216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4040086C-0342-AA4B-BE90-AAA7AD96898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53C5CF0-0C25-0F46-B76E-F0B784746E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359D4A3-8C72-B540-8A2F-7632B748D09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0BF0CF-40E7-1747-87C7-29C421AF83EF}" type="slidenum">
              <a:t>‹Nº›</a:t>
            </a:fld>
            <a:endParaRPr lang="en-GB"/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EFE55B05-7065-3B4F-A2CF-470AD46C52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631" y="1879604"/>
            <a:ext cx="10567931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C03D5D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6" name="Text Placeholder 54">
            <a:extLst>
              <a:ext uri="{FF2B5EF4-FFF2-40B4-BE49-F238E27FC236}">
                <a16:creationId xmlns:a16="http://schemas.microsoft.com/office/drawing/2014/main" id="{0AE21C0A-66BF-664F-8A8D-7742B797B4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780218" y="-3701052"/>
            <a:ext cx="7132274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C02E5D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7" name="Text Placeholder 53">
            <a:extLst>
              <a:ext uri="{FF2B5EF4-FFF2-40B4-BE49-F238E27FC236}">
                <a16:creationId xmlns:a16="http://schemas.microsoft.com/office/drawing/2014/main" id="{9B98F1B6-374D-3949-AB33-27BF2F87F2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20349" y="-3701052"/>
            <a:ext cx="13944005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C02E5D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3C991A3C-0D8E-9C4A-8650-1DB5EA9687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8079EEDC-FCD6-284B-81B1-2E66EE4B69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87306D0D-4538-4347-896A-CE6800F40C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FDFE91CE-4B09-1745-9B34-132F490836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0DFA06FF-0187-E84A-BAF7-E194C42589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" name="Text Placeholder 56">
            <a:extLst>
              <a:ext uri="{FF2B5EF4-FFF2-40B4-BE49-F238E27FC236}">
                <a16:creationId xmlns:a16="http://schemas.microsoft.com/office/drawing/2014/main" id="{3C89F342-22D7-8D4B-A60E-D34F7CE3F4F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29846154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73E5E3-B571-8248-B239-979DBD7C36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8252E08-6106-FB40-8109-D54E42F949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193136" cy="61209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About us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C785986-D72D-5643-8002-91FB47FEE7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722138"/>
            <a:ext cx="4193136" cy="1236131"/>
          </a:xfrm>
        </p:spPr>
        <p:txBody>
          <a:bodyPr/>
          <a:lstStyle>
            <a:lvl1pPr>
              <a:lnSpc>
                <a:spcPct val="120000"/>
              </a:lnSpc>
              <a:spcAft>
                <a:spcPts val="0"/>
              </a:spcAft>
              <a:defRPr lang="en-GB" sz="2000" b="1"/>
            </a:lvl1pPr>
            <a:lvl2pPr>
              <a:spcAft>
                <a:spcPts val="0"/>
              </a:spcAft>
              <a:defRPr lang="en-GB" sz="1400">
                <a:solidFill>
                  <a:srgbClr val="0A0F0D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lang="en-GB" sz="1400" b="1">
                <a:solidFill>
                  <a:srgbClr val="00BCFF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lvl="1"/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9ECC616-0CF1-5946-9D0A-BEF548AAB8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F027FA-3374-AB4D-9BE2-F1FFB6DC61BE}" type="slidenum">
              <a:t>‹Nº›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5E08422-91A1-6542-AF38-5CFFDDF1EB8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192597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170CD96-BE13-F64C-999B-397CFACCAFE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30798" y="0"/>
            <a:ext cx="4492620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0E3C208-2286-5142-9B20-F4C206B4CE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79548" y="3429000"/>
            <a:ext cx="3419298" cy="2740027"/>
          </a:xfrm>
        </p:spPr>
        <p:txBody>
          <a:bodyPr tIns="179999" bIns="179999" anchor="ctr"/>
          <a:lstStyle>
            <a:lvl1pPr>
              <a:spcAft>
                <a:spcPts val="0"/>
              </a:spcAft>
              <a:defRPr sz="1400" b="1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50DC3250-6894-3844-8FA9-BEE7C21895D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45A33D-1207-1646-950F-3E5BE1407D8B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64209375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1550D6E-7854-2C4B-B3F7-B1638E1F9C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193136" cy="61209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About us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FE65172-8780-8149-980C-F362CD0CAD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722138"/>
            <a:ext cx="4193136" cy="1236131"/>
          </a:xfrm>
        </p:spPr>
        <p:txBody>
          <a:bodyPr/>
          <a:lstStyle>
            <a:lvl1pPr>
              <a:lnSpc>
                <a:spcPct val="120000"/>
              </a:lnSpc>
              <a:spcAft>
                <a:spcPts val="0"/>
              </a:spcAft>
              <a:defRPr lang="en-GB" sz="2000" b="1"/>
            </a:lvl1pPr>
            <a:lvl2pPr>
              <a:spcAft>
                <a:spcPts val="0"/>
              </a:spcAft>
              <a:defRPr lang="en-GB" sz="1400">
                <a:solidFill>
                  <a:srgbClr val="0A0F0D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lang="en-GB" sz="1400" b="1">
                <a:solidFill>
                  <a:srgbClr val="00BCFF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lvl="1"/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1B94A9E-412E-234A-9630-640032BCD3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FD8C02-724B-E148-83BF-15C970D1FD14}" type="slidenum">
              <a:t>‹Nº›</a:t>
            </a:fld>
            <a:endParaRPr lang="en-GB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307D15C-2E9B-514F-9A36-E534C8DAB6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3871414"/>
            <a:ext cx="8196260" cy="22976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742AB6-A7B5-6F42-9479-F7CAFF91A4C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22304" y="0"/>
            <a:ext cx="4501115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904F79D-D744-414C-96A6-B6F8E6BA9CF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6361"/>
            <a:ext cx="4192578" cy="1368993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rgbClr val="00BCFF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>
              <a:defRPr/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47346063-3348-CE4B-AD36-0671C315ADFC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A12C37B8-70E7-DD45-BAE7-11D087FD3147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41957009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3BBAEB-B099-A24D-B291-1715B353425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E66757-4555-C642-AC65-750B9C0FA28F}" type="slidenum">
              <a:t>‹Nº›</a:t>
            </a:fld>
            <a:endParaRPr lang="en-GB"/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44749D5E-6385-B643-9EFD-94966604884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D67F783-DE94-3641-A9D4-F6B72758B0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EDAFBF4-DC39-8641-99B9-ECBE52C257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CB9DA64-4A1F-0A4C-BD56-DD422B9FF5F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4F41A3C-B9A1-EB4C-AC24-158AE726B0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20134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35EF7F-E035-3A4A-999C-50D47F99639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007190-30EF-FE47-A497-A70DE2F7F839}" type="slidenum">
              <a:t>‹Nº›</a:t>
            </a:fld>
            <a:endParaRPr lang="en-GB"/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7CEE51DA-8D31-A047-970C-AD1905B6A75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08FFDA9A-4115-4E4A-A21B-CC416353D7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491EA04-426D-F941-8A7F-696D790EDE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00CA189-8CB7-E947-87CA-0901D93BEA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C29705-2A32-5943-A3F5-DDC6561E92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430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C3DCFAF1-A904-E649-8C2E-8EF7B98C5D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9914" y="2872185"/>
            <a:ext cx="19796" cy="3996001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/>
          <a:lstStyle>
            <a:lvl1pPr>
              <a:defRPr lang="en-GB">
                <a:solidFill>
                  <a:srgbClr val="100D4A"/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136DF69D-3448-D445-9A99-1A409D6527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3212" y="5603589"/>
            <a:ext cx="3547588" cy="862014"/>
          </a:xfrm>
        </p:spPr>
        <p:txBody>
          <a:bodyPr anchor="b"/>
          <a:lstStyle>
            <a:lvl1pPr>
              <a:defRPr lang="en-US" sz="3200"/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DBCB08D-CF39-5240-9C03-D7F355DFD4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8543" y="0"/>
            <a:ext cx="6139839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DF652C1-9DB0-F348-A26D-3C63FB3C7320}"/>
              </a:ext>
            </a:extLst>
          </p:cNvPr>
          <p:cNvSpPr/>
          <p:nvPr/>
        </p:nvSpPr>
        <p:spPr>
          <a:xfrm rot="5400013">
            <a:off x="8616190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6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42E038-5A28-EB48-BD56-027CBB4AC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4" y="792684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751479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547ACD18-EE59-8B4F-BA59-787FD851C2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10695" y="184233"/>
            <a:ext cx="2002581" cy="2581278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lang="en-GB" sz="6000"/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DC64336-8E12-074C-8F74-BF7EBA2F62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10695" y="3635297"/>
            <a:ext cx="2013728" cy="3038478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000000"/>
                </a:soli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lang="en-GB" sz="36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ED87814-5A60-2948-BEBB-435CA063F7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3959754"/>
            <a:ext cx="5535805" cy="2209272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5400"/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B90944E-244D-8F47-81DE-404F1DD1C94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0793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CEC2C3C-4DAF-A243-9DF2-C749A22293C2}"/>
              </a:ext>
            </a:extLst>
          </p:cNvPr>
          <p:cNvSpPr/>
          <p:nvPr/>
        </p:nvSpPr>
        <p:spPr>
          <a:xfrm rot="5400013">
            <a:off x="6049798" y="3280145"/>
            <a:ext cx="6862096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8E829DD-10BD-964F-AE38-F53FE1CE13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105"/>
            <a:ext cx="9334039" cy="6853894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8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787EB733-C987-BD4C-9439-D3A29BA31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3" y="2739679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9434476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3080C1A-4268-974B-816F-AB411E5094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0793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424D2274-4CB1-BB47-8654-8A40350B87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3917317"/>
            <a:ext cx="6316538" cy="2528151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8800"/>
            </a:lvl1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9DD5E4D6-0B08-F54F-BE3B-5E9D58CAC673}"/>
              </a:ext>
            </a:extLst>
          </p:cNvPr>
          <p:cNvSpPr/>
          <p:nvPr/>
        </p:nvSpPr>
        <p:spPr>
          <a:xfrm rot="5400013">
            <a:off x="5308297" y="4160727"/>
            <a:ext cx="5100916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5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DC1AE87-17A8-E445-9D9A-ED6294405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03" y="2739679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748714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8527E5CA-8F90-CE4E-84BE-0F418CADEA9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55" y="0"/>
            <a:ext cx="3848096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2B0F83F-B1B0-4241-B83A-92ACECA2B1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0"/>
            <a:ext cx="384810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E20032-8004-7F4D-A4E4-170B23090CF5}"/>
              </a:ext>
            </a:extLst>
          </p:cNvPr>
          <p:cNvSpPr/>
          <p:nvPr/>
        </p:nvSpPr>
        <p:spPr>
          <a:xfrm>
            <a:off x="0" y="0"/>
            <a:ext cx="3206745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4A5C4C0-304F-A74C-8743-93044EBA17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36E743-4166-4F4A-BAEB-F3BF898E6E5E}" type="slidenum">
              <a:t>‹Nº›</a:t>
            </a:fld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099AD2E-3366-0A41-830F-BAFC2D89EF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DE5F2A-555E-3447-9E2A-17A6C0DD42A6}"/>
              </a:ext>
            </a:extLst>
          </p:cNvPr>
          <p:cNvSpPr/>
          <p:nvPr/>
        </p:nvSpPr>
        <p:spPr>
          <a:xfrm rot="5400013">
            <a:off x="3772658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A8AA4C-92D2-FB45-8150-65D53BE6A3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1284" y="2743200"/>
            <a:ext cx="4624038" cy="2743200"/>
          </a:xfrm>
          <a:solidFill>
            <a:srgbClr val="FFFFFF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lang="en-GB" sz="7200"/>
            </a:lvl1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67A50E-F6DE-2245-BFA9-963CBACAA6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6455531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AD016AEC-40C1-F341-A85E-AD0FB8ACE2D5}"/>
              </a:ext>
            </a:extLst>
          </p:cNvPr>
          <p:cNvSpPr/>
          <p:nvPr/>
        </p:nvSpPr>
        <p:spPr>
          <a:xfrm rot="5400013">
            <a:off x="9992554" y="1912185"/>
            <a:ext cx="4105271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DA753CB-E5DD-CF46-BBBA-69168159B69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4111627"/>
            <a:ext cx="12191996" cy="2746372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C819FD98-5E9F-0A4A-8980-55F0BE8A0E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4C7CCDB-6828-A946-9BEC-AD7DB26EDEE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16C7392-759A-974E-AFDD-181147D648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7BE238C-0CDF-6B4E-BC65-2F2A9BF87841}" type="slidenum">
              <a:t>‹Nº›</a:t>
            </a:fld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171AD54-4DE8-9441-B3B3-B4593EDAEE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565538"/>
            <a:ext cx="8340727" cy="3546088"/>
          </a:xfrm>
        </p:spPr>
        <p:txBody>
          <a:bodyPr/>
          <a:lstStyle>
            <a:lvl1pPr>
              <a:lnSpc>
                <a:spcPct val="90000"/>
              </a:lnSpc>
              <a:defRPr lang="en-GB" sz="5400"/>
            </a:lvl1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D76D8518-92FA-2C4C-AF7C-166C73B2A93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1A3C86BE-6E64-5143-8135-C9E2C1564F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363546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no lin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46EAF86-1C3F-294C-8865-1A49F5FB3B4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6355"/>
            <a:ext cx="12193194" cy="6851644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2F06495E-78AE-FA41-A9EA-4157310AC7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CE32B11-3426-8D46-8522-A09F6084B57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E08CC0-AA43-834F-AD6E-EC46230AB3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CA1B33B-2FF7-8A40-8B83-D1FAFDF56859}" type="slidenum">
              <a:t>‹Nº›</a:t>
            </a:fld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635A51F-C888-A840-A8F5-B5FC9679CA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914400"/>
            <a:ext cx="8340727" cy="4572000"/>
          </a:xfrm>
        </p:spPr>
        <p:txBody>
          <a:bodyPr/>
          <a:lstStyle>
            <a:lvl1pPr>
              <a:lnSpc>
                <a:spcPct val="90000"/>
              </a:lnSpc>
              <a:defRPr lang="en-GB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B6AB2DA-9972-DE4B-AB8F-99C7883235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80285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9DA034BF-5C9E-E646-AC9D-1C1637CA737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F2F2F2"/>
          </a:solidFill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C43E6E8B-9A46-1C4C-9A2D-F6C2B05947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2731" y="887416"/>
            <a:ext cx="4655128" cy="2922586"/>
          </a:xfrm>
        </p:spPr>
        <p:txBody>
          <a:bodyPr anchor="ctr">
            <a:noAutofit/>
          </a:bodyPr>
          <a:lstStyle>
            <a:lvl1pPr>
              <a:defRPr sz="30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868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fullbleed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64B180E-B8C7-8149-ADAB-5CC4854101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603" y="-6355"/>
            <a:ext cx="12193203" cy="6858000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20000"/>
                </a:srgbClr>
              </a:gs>
            </a:gsLst>
            <a:lin ang="0"/>
          </a:gradFill>
        </p:spPr>
        <p:txBody>
          <a:bodyPr lIns="755998" tIns="611998" rIns="2520004" bIns="1151997" anchor="ctr"/>
          <a:lstStyle>
            <a:lvl1pPr>
              <a:lnSpc>
                <a:spcPct val="90000"/>
              </a:lnSpc>
              <a:defRPr lang="en-GB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608576D7-A80A-3640-8097-BAFFB4527EC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3172"/>
            <a:ext cx="12193203" cy="6858000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830700B-43FA-1E49-8086-525189D4D0C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8D55DB4-F064-3142-BE17-ED45076CC89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19EBF52C-E76A-994B-A255-47D0AA5504F3}" type="slidenum"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A6D1FC69-EEF7-9740-951E-1C52B7B28E2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9F823501-60D6-4D4D-867D-89A7492B61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8611182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no 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FFE762A-2B3B-A14D-80B3-6D64389FA88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47272" y="682627"/>
            <a:ext cx="4608137" cy="4803772"/>
          </a:xfrm>
        </p:spPr>
        <p:txBody>
          <a:bodyPr/>
          <a:lstStyle>
            <a:lvl1pPr>
              <a:lnSpc>
                <a:spcPct val="100000"/>
              </a:lnSpc>
              <a:defRPr sz="3600"/>
            </a:lvl1pPr>
            <a:lvl2pPr>
              <a:spcBef>
                <a:spcPts val="1200"/>
              </a:spcBef>
              <a:spcAft>
                <a:spcPts val="0"/>
              </a:spcAft>
              <a:defRPr sz="1400" b="1"/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F73DAB07-7E90-074F-BCF4-C1A19E46C61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B21A0BA1-85E2-1A4D-85FF-A330C33DF4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6096003" cy="6169027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913353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656C7233-5767-1342-A3BB-11192BA4C54F}"/>
              </a:ext>
            </a:extLst>
          </p:cNvPr>
          <p:cNvSpPr/>
          <p:nvPr/>
        </p:nvSpPr>
        <p:spPr>
          <a:xfrm>
            <a:off x="6416673" y="3419471"/>
            <a:ext cx="5775322" cy="3432172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639767AF-CBB9-A842-BE91-F021C9A7F115}"/>
              </a:ext>
            </a:extLst>
          </p:cNvPr>
          <p:cNvSpPr/>
          <p:nvPr/>
        </p:nvSpPr>
        <p:spPr>
          <a:xfrm>
            <a:off x="0" y="0"/>
            <a:ext cx="3206745" cy="3429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DCAAD4A-CF18-E041-A3E4-24EBDA9B6B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51A6952-4664-8849-A366-7564E4A2A50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45" y="0"/>
            <a:ext cx="8986448" cy="3430801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BD9B82A-4108-1545-86DE-6D58CC95637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425827"/>
            <a:ext cx="6418804" cy="3432172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6D3A9248-A251-2346-95A6-5A4F7CFB14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58364" y="3435355"/>
            <a:ext cx="4938720" cy="3422644"/>
          </a:xfrm>
        </p:spPr>
        <p:txBody>
          <a:bodyPr anchor="ctr"/>
          <a:lstStyle>
            <a:lvl1pPr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FFFFFF"/>
                </a:solidFill>
              </a:defRPr>
            </a:lvl1pPr>
            <a:lvl2pPr>
              <a:lnSpc>
                <a:spcPct val="80000"/>
              </a:lnSpc>
              <a:spcAft>
                <a:spcPts val="600"/>
              </a:spcAft>
              <a:defRPr lang="en-GB" sz="44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631511F-6E7E-614E-8FF1-C63EA1B183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682627"/>
            <a:ext cx="18004" cy="2752728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8F6055-2650-7741-B88D-0FFFDB05D8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5008" y="638790"/>
            <a:ext cx="2431737" cy="2104409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9600"/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C84BFAE-8AE4-DF44-83A7-A6CD7EE5D3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0A645B5E-F23E-C943-ADD4-5297CEAA2489}" type="slidenum">
              <a:t>‹Nº›</a:t>
            </a:fld>
            <a:endParaRPr lang="en-GB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D955DBBF-5A59-5944-AE3E-9EC6C8D23C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5548" y="0"/>
            <a:ext cx="8986448" cy="3435355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1D7CCDEE-899F-B14C-B11A-8BFD3CD076B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35355"/>
            <a:ext cx="6418795" cy="3435355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7838511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creativ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8E63CA0-33CE-274E-A59C-FC68469FC4D4}"/>
              </a:ext>
            </a:extLst>
          </p:cNvPr>
          <p:cNvSpPr/>
          <p:nvPr/>
        </p:nvSpPr>
        <p:spPr>
          <a:xfrm>
            <a:off x="8340727" y="0"/>
            <a:ext cx="3851269" cy="6851644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1620000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FC7C8D58-8EE0-D34D-9B16-E48031E7EE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8340727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2091C66-F7AF-5C46-B334-A14D01789CA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127FBE7-333E-0648-B3A5-6BA52176A4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07DFA9-5ED4-0A44-AABB-4C84B73FE4A0}" type="slidenum"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6DF0A8-4431-8D44-8CB1-431F755001B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924053" y="1368427"/>
            <a:ext cx="8340727" cy="4117972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D083C13-9D59-B44B-9E89-4C2F17C699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21283" y="3886200"/>
            <a:ext cx="5234126" cy="2965444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FFFFFF"/>
                </a:solidFill>
                <a:effectLst>
                  <a:outerShdw blurRad="304800">
                    <a:srgbClr val="000000"/>
                  </a:outerShdw>
                </a:effectLst>
              </a:defRPr>
            </a:lvl1pPr>
            <a:lvl2pPr>
              <a:lnSpc>
                <a:spcPct val="80000"/>
              </a:lnSpc>
              <a:spcAft>
                <a:spcPts val="600"/>
              </a:spcAft>
              <a:defRPr lang="en-GB" sz="4400">
                <a:solidFill>
                  <a:srgbClr val="FFFFFF"/>
                </a:solidFill>
                <a:effectLst>
                  <a:outerShdw blurRad="304800">
                    <a:srgbClr val="000000"/>
                  </a:outerShdw>
                </a:effectLst>
              </a:defRPr>
            </a:lvl2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8B6B428-67A7-7A46-B7AE-65B091EEE2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682627"/>
            <a:ext cx="18004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9F33F43-DC2B-054D-9BE1-49A9191FD7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16272" y="638790"/>
            <a:ext cx="4014526" cy="2790209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199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Rounded Rectangle 20">
            <a:extLst>
              <a:ext uri="{FF2B5EF4-FFF2-40B4-BE49-F238E27FC236}">
                <a16:creationId xmlns:a16="http://schemas.microsoft.com/office/drawing/2014/main" id="{FA32C8D3-7C35-9F4D-B90C-B4D62813E6C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CF389C03-F56F-AA4D-B4CE-44ACADED9C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8779174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02CF830-CAD4-9346-91F1-3EE1F11FE6B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7FEDB23-B737-5B4F-B6FA-CF0BFE6CB52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2A1F85-52BF-514A-B34A-70933CD88E4A}" type="slidenum">
              <a:t>‹Nº›</a:t>
            </a:fld>
            <a:endParaRPr lang="en-GB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26B341B-A378-9342-97B7-081F0849E0E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914863" y="407986"/>
            <a:ext cx="2454414" cy="535891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39C01EBB-1FDA-3844-80C4-B1496AF8D588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E9536317-F809-D94B-AB7A-B30C61A0ED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793732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E5F90CAC-9353-9643-AA78-E80D1988CBD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89583057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AADEFA1-0FB2-5B42-8A84-FC385C63DE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25F88DB-21AD-9148-AF16-9DAD64CB2BF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1917C8-62FC-B64D-A3D6-B7B29E718F61}" type="slidenum">
              <a:t>‹Nº›</a:t>
            </a:fld>
            <a:endParaRPr lang="en-GB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B3B8F179-5B44-AF49-B0AA-70182964841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185967" y="447607"/>
            <a:ext cx="3868186" cy="572141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C6B10B16-BA09-AE4F-92F5-8EC5C64554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793732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005C9A16-3114-C944-8E3D-77A32EA9490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7129CCC1-7589-274F-BD31-369DDAF24EC9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67284882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05CD2C1-89ED-AB40-AC95-5B155C5E6A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C5542B2-AD81-6B42-A60C-874474442C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6FCE91-4756-1B46-B754-358F3AD8A5B6}" type="slidenum">
              <a:t>‹Nº›</a:t>
            </a:fld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ECB59AF-1948-084B-9140-8912B4F2C0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3440567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3B2B88FC-F1A3-FB44-9193-C42E95D503EB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A086933-464A-1C4D-805D-75FC0551BA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02504" y="1018906"/>
            <a:ext cx="6897191" cy="3879671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0E928D3D-1473-984E-B5C0-A6E2B9BF6F56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8098284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D319072-AF7E-9E4F-AC48-6EBD90F75B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09DCA56-AC71-A749-932A-87E6E9A7F20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191F25-B2AF-3644-8A88-3FDA527DB995}" type="slidenum">
              <a:t>‹Nº›</a:t>
            </a:fld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A5A6BC39-6154-1E4D-93B5-CF50178C5A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3440567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D36C6ECB-ED1A-6841-AF2B-74EE0B2FB70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1D2CE5A-8E42-2447-BADD-DA774D5C76D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91499" y="1247497"/>
            <a:ext cx="6395642" cy="425848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961390B4-A118-8444-828C-E8E827F4F2D6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50517392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243C7F7-7FF8-4744-A7D0-D86BD4EF1D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5E582A-B085-3348-88E6-DE9FE99633C4}" type="slidenum">
              <a:t>‹Nº›</a:t>
            </a:fld>
            <a:endParaRPr lang="en-GB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BEDA842C-B87C-C540-92AE-D8F77425522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1368427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D4BE269-EE26-1A40-8F41-5EAC4BFA88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1368427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07A6130-6E76-484F-A778-7E69E8D12EF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1368427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245FAEE-13EB-2C47-A246-014407136F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1368427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888B991-1B09-574C-9FE7-EEBB4619D77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2751310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DE3F005-7B29-A344-BB0F-E630A1E252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2751310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525E244-5985-144D-9CCB-54FC78716AE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2751310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425D3A7-395B-144C-ADCE-859278DDE9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2751310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1C9EAB2-5C11-8049-AFD3-568F94D0A60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4122444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B1454FF-F914-6849-BBE6-19AB728CF6F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4122444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F22A259-C9BA-7041-8B20-D5D6D577D7E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4122444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8DC25F5-A0D5-594D-98EA-C5EA2D8825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4122444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180179A3-0F72-704C-B0F8-CBC9F25D990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D0A40E0-0C6C-4048-95B7-7B61B1A2C6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1368427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B052D00-61BA-ED49-AD22-23E4412204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2735555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FDE3CD8-9AB5-7D4C-965A-B94BCD7B2C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4118448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4281684-29F3-0C46-B027-65B56C79B2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4118448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779BE7C-5703-2941-B219-FB23F5762F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2751310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7AABFA27-3AFC-E14A-8974-B175CD1142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1368427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3249804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A84DE-EAC1-4440-8E38-89A78AB5C6E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90691-7FF1-6941-BA50-9D8D05848C5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5C15C-2634-FC45-86BB-0D20882AE3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ED86AB-514F-4641-B9C9-104D1DBBACF7}" type="slidenum">
              <a:t>‹Nº›</a:t>
            </a:fld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807FB4A-5497-4345-8994-3C9E5964A20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66608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B656CAB9-6611-A44F-806F-111816D64E7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73781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3E8417D-5ADC-AE44-9628-57FE126E899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80953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9431FC-BE6A-634E-A6D2-9E771ED791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8135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E0AC741-DA61-1542-9BCB-6F6C1851962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66608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A583BD0-FEE1-364E-9C38-FF83257A22E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73781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6984216B-31AD-F94C-95FE-943EA43E806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2387EA3E-DE88-1540-923E-CB719BFCAD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0884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7BB215B5-A31A-1148-954E-5ED012D85C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78066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CCCF4774-2F74-3F4F-A7A6-E476CD920C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85239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A1CDE8B-BD6D-2F44-936E-1938EE86A7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92411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1573C16C-AFB9-7844-B566-3CECBE3218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0884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E0088A7A-B3C7-C44A-8241-6E66DD27A1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78066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15EC4E48-9FCA-3346-9380-0B9AD8F32F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67948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0865139C-E331-5946-835F-6A44C28FF2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57838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762522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2A64F40-9994-4142-BAE8-1CB5FA3723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F1464C-64DB-AE45-9F14-C73564E5F088}" type="slidenum">
              <a:t>‹Nº›</a:t>
            </a:fld>
            <a:endParaRPr lang="en-GB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EA27C87C-D6F1-C845-9EE8-11AAE4D257D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713F4B-45ED-6246-A0EC-97D375DE54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34435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828F7F94-C0B0-8644-A14E-31707994B16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731626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5CFCA473-2880-A443-BF93-40449EDD61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 rot="16200004">
            <a:off x="-1415472" y="3470851"/>
            <a:ext cx="4113647" cy="1282702"/>
          </a:xfrm>
        </p:spPr>
        <p:txBody>
          <a:bodyPr anchor="ctr"/>
          <a:lstStyle>
            <a:lvl1pPr algn="r">
              <a:lnSpc>
                <a:spcPct val="80000"/>
              </a:lnSpc>
              <a:defRPr lang="en-GB"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4E6D6EC-150A-084B-89E9-B12A76ABC5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7836936-E514-6140-AFD4-19CA0E6AF99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865318-AE4F-E045-BD35-F12B7B9AC846}" type="slidenum">
              <a:t>‹Nº›</a:t>
            </a:fld>
            <a:endParaRPr lang="en-GB"/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36D38341-B624-4444-96BA-695B38647F3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F1AE9C8D-05B0-644A-9116-BE75EBA6FC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31626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8" name="Straight Connector 17">
            <a:extLst>
              <a:ext uri="{FF2B5EF4-FFF2-40B4-BE49-F238E27FC236}">
                <a16:creationId xmlns:a16="http://schemas.microsoft.com/office/drawing/2014/main" id="{A1C8A098-BE4B-3944-95B2-9C3E667017EA}"/>
              </a:ext>
            </a:extLst>
          </p:cNvPr>
          <p:cNvCxnSpPr/>
          <p:nvPr/>
        </p:nvCxnSpPr>
        <p:spPr>
          <a:xfrm>
            <a:off x="641351" y="0"/>
            <a:ext cx="0" cy="2012758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A79BCF0-722F-8246-8F7D-2B09E85F2DE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50439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870DF344-54CD-5449-9312-DD546166E6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50439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AA5D497-E9C4-4F45-8029-BEA5976383A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59845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575B3E3B-4A2C-7E4A-A7EF-BEF0743F2D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59845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A0C1F0CD-1301-684C-AD5A-D9A27DE19EA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731626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ABD4BE0A-5A0E-C54C-BCB6-608C1E3C0A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31626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18A038D-37E5-DA41-AC2C-47CA9157039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241032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BCCDD912-2287-D045-AFEE-249A1AB5CE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41032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BA166762-DE3C-524B-A850-1736D3CA6C9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50439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8F2DC4DB-2FC9-7B48-AEF3-B288470ACD8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50439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9E3BE8DD-1738-F545-8FAE-E524CFB5398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58610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461EE23A-7572-294F-92FA-7D3BDCC3F7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58610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1750805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77933939-B69F-814D-8340-E7C717BCF3D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4064398" cy="267017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B8DBE8E-99AC-3B45-A339-4BD4B0ADFAB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63803" y="0"/>
            <a:ext cx="4064398" cy="2670176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7EF8ECB-CC45-414E-80F8-4D45F47BB6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127598" y="0"/>
            <a:ext cx="4064398" cy="267017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A6581E15-4950-F941-9849-8EFE89E29BE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1159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0A3CF3C1-1DD9-D34E-B9A0-1E6866B9FA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1159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490902CB-0A61-104D-A892-F0DC009B69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0181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CEB932AE-E76D-5A45-9CD6-DCFBB4508B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67228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7762DB1A-AB3C-D243-99B1-5745D4A8E4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53809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BD98D286-F207-C249-BEF5-54ECF64EF9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50856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69812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9FBA5CA-221C-8543-90BE-DE035628DA0F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BC131F-B38C-9D44-89C3-0C54193D79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1368427"/>
            <a:ext cx="3704188" cy="343217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C7C637C-DCF0-124A-A6BD-5017536D307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6FBAECD-C4CC-C94E-AA94-173B64574E3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B39FE7-AF32-BC49-9A71-8FAFB031FDF4}" type="slidenum">
              <a:t>‹Nº›</a:t>
            </a:fld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E3D9A78-7941-0246-93EA-E9E174BE355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699376" y="682627"/>
            <a:ext cx="3856033" cy="54864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E90F510-C32E-C84B-8EC9-EFC14F0FD46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13501" y="2060572"/>
            <a:ext cx="2568577" cy="2730498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5D8E0F6F-FDE0-BE41-B7CA-7F422978E20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05529D64-E8CB-244E-ADFB-B877F89000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6527676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9122FE18-F182-AC49-BF6F-F2D146A510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24634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A496D370-B808-7241-AB19-D6185A93F72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088120"/>
            <a:ext cx="6096003" cy="308090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BA1CF6ED-9E3A-F54E-BAFE-9A0E32EEE8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6673" y="3080906"/>
            <a:ext cx="5138735" cy="3080906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A0665F40-DFCB-9442-95CD-59921262EDC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651703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9AFBBBF5-1586-9243-8FAE-44130DEAC5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3429000"/>
            <a:ext cx="4345539" cy="274002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1A89019-7A06-9A43-B85C-E66BD7555A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429000"/>
            <a:ext cx="5459416" cy="274002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A7553F62-27F0-3E44-BDD2-789BB6AAB05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22139907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31B3B174-E007-1F48-959B-2E410B9E0F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3429000"/>
            <a:ext cx="4345539" cy="274002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65A956A-5D58-D74B-90A5-840AE6A97CC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6B79978-A63F-024E-8E6D-66B0845F17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429000"/>
            <a:ext cx="5459416" cy="274002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9D73810-1C23-2246-9F16-6CFD4C1F240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3000977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33EEB9AC-EEA8-F64C-9B13-265CFD233B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21F99D3A-2FD8-A34D-B5B0-478DFB3D0F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2855167-F0DB-1F47-A463-DE59CA044D2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616902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A74B2AA7-6DEF-574F-A689-73F539142B8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4859400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7B8FED62-FD5F-5449-848D-8954C0D20F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3D465BBB-BDC0-F648-8760-EDE965764F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38B19C11-E3B9-3740-98FF-6190C24182F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5322" y="3080906"/>
            <a:ext cx="6416673" cy="308812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E496C75-9306-D44F-8549-F2BDC748ED1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8612305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9D44EFC3-73C7-AD4A-BED6-B81D5E1CF7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2CDB088-C72F-BA45-8FF9-546A7A03AF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9CF45285-8B2C-6543-8C77-B7281D68C7E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080906"/>
            <a:ext cx="3209928" cy="308812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A6460EF-78F0-684D-9AE2-BE5BEF28490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3080906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7545D9E7-7C79-DF47-B9B1-92E7B3DC7F6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3080906"/>
            <a:ext cx="3209928" cy="308812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CF88B989-A4A4-0A48-ABC5-618C292CAB0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7905732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103B2C02-66DF-8346-95F0-BB49DA4C47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18BF5843-B505-2E4A-B271-06BBC78F344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4F507EB-421B-B84F-9116-AC8A9E19C04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429000"/>
            <a:ext cx="3209928" cy="274002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9D9F25F4-7557-2540-92C9-2841FEF2974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2060572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74C0DCBC-B26D-EE40-A45F-2F51FC9F395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2067787"/>
            <a:ext cx="3209928" cy="4101239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1DD16B7F-3D08-5841-AA15-0E85C0839A9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45896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2559ADA-C846-5E48-85A6-8F72C705995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A1057C1-9B29-A644-959E-3CBFC62450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99ED43-F035-B14F-B90B-9CEF20FDCD4D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78811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9F06400-1AFF-FF47-BAEC-FAE7833B20E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429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571E8ED4-2D07-C644-8419-AC079627C3D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3429000"/>
            <a:ext cx="6096003" cy="3422644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AEFE09E-C879-EA40-9184-F7602825C89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F0A4483-3DA8-4345-BAA0-538FD9345C7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429000"/>
            <a:ext cx="6096003" cy="342264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9BB0419-8683-E646-BC4C-91254DE61EF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0A70E29-6326-E34A-AD25-D1A63D6E1EE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9F5738-C010-7D49-A22A-92EBF48CA1AC}" type="slidenum">
              <a:t>‹Nº›</a:t>
            </a:fld>
            <a:endParaRPr lang="en-GB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E081745-E3D6-EB40-AD77-CAD0F57403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0143410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87B270D-7993-DF4A-8429-816D83A9499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61690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9117DE2-B00F-F547-8C4F-B7001D3A40F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901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DD6FE6A-8F4C-0945-9586-2F2E7A51F72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AF4C415-5C48-8B4E-A2C4-F84D6E8894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B4775D-E7D3-F440-9BC4-08AD0EF60547}" type="slidenum">
              <a:t>‹Nº›</a:t>
            </a:fld>
            <a:endParaRPr lang="en-GB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725C3A1-E793-CC4E-8B24-AEAE4E02E8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5425385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EF5F-6A2C-6D47-AA69-E2FE17D30B6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16673" y="0"/>
            <a:ext cx="2565404" cy="6169027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B19DC72-E671-2D4E-8278-CB960750869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416673" cy="27432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4FAEF26-8ECF-794C-A10B-96F4D8436C1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6A18959-DB76-9041-9463-A31CAF9543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C39D44-A07E-944A-A76D-DF0A2B7FCC8B}" type="slidenum">
              <a:t>‹Nº›</a:t>
            </a:fld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E836E09B-5C5B-8248-B9CB-8C70354D7D3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2743200"/>
            <a:ext cx="3206745" cy="3425827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507EB7-6732-7445-950D-4CE3D117B5C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45" y="2743200"/>
            <a:ext cx="3209928" cy="34258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867FDA9-7493-1B42-B41A-43F9436D56D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0"/>
            <a:ext cx="3209928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5B3934-F8F7-D548-B63E-AC8FCDFF3C5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082927"/>
            <a:ext cx="3209928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498385E4-B3BB-2246-9F72-855ADB4083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6238991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A2F5B6CB-5031-E441-A794-0A18F159492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3086099"/>
            <a:ext cx="3044851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21">
            <a:extLst>
              <a:ext uri="{FF2B5EF4-FFF2-40B4-BE49-F238E27FC236}">
                <a16:creationId xmlns:a16="http://schemas.microsoft.com/office/drawing/2014/main" id="{BA5AF140-EDD6-DF43-B456-79862B19A98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44247" y="0"/>
            <a:ext cx="3051755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AF405387-5EA8-FC4A-B823-283190AD090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44247" y="3086099"/>
            <a:ext cx="3051755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172A6CE9-CEB3-BA40-AB04-6F8522F8FB3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3046113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24">
            <a:extLst>
              <a:ext uri="{FF2B5EF4-FFF2-40B4-BE49-F238E27FC236}">
                <a16:creationId xmlns:a16="http://schemas.microsoft.com/office/drawing/2014/main" id="{7F868235-F785-8E4A-962D-145B8FE1AE3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3086099"/>
            <a:ext cx="3046113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25">
            <a:extLst>
              <a:ext uri="{FF2B5EF4-FFF2-40B4-BE49-F238E27FC236}">
                <a16:creationId xmlns:a16="http://schemas.microsoft.com/office/drawing/2014/main" id="{A832EAAD-3529-6F44-8928-D75150B566E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42116" y="0"/>
            <a:ext cx="3051755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26">
            <a:extLst>
              <a:ext uri="{FF2B5EF4-FFF2-40B4-BE49-F238E27FC236}">
                <a16:creationId xmlns:a16="http://schemas.microsoft.com/office/drawing/2014/main" id="{C1EB8FE4-7B0F-D940-BB5F-849AA614A01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42116" y="3086099"/>
            <a:ext cx="3051755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87139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desk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>
            <a:extLst>
              <a:ext uri="{FF2B5EF4-FFF2-40B4-BE49-F238E27FC236}">
                <a16:creationId xmlns:a16="http://schemas.microsoft.com/office/drawing/2014/main" id="{7D482D22-F97A-A44D-B39A-7835E40BCBA4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376175CF-08D7-E64E-A570-CC7C398F89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2060572"/>
            <a:ext cx="3209928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4901C7C4-0147-A342-8461-E2130C95178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85B8EA70-8582-F449-B7DC-30ED264A18B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82980" y="2742322"/>
            <a:ext cx="4585917" cy="257957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52E9914-6975-BB41-AF64-8CD23274560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85097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mobi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EFF3C2E3-2363-D44C-BC4C-D23143A376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2060572"/>
            <a:ext cx="3209928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92F69F85-DDAD-FC4F-93B5-018FBA7735D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9D3DBB9-CF3C-3B41-9546-87471A3E30F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7CDB808-10C7-E54B-A56F-FD6BC0B6E4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13538" y="1283762"/>
            <a:ext cx="2239054" cy="4702173"/>
          </a:xfrm>
          <a:solidFill>
            <a:srgbClr val="0A0F0D"/>
          </a:solidFill>
        </p:spPr>
        <p:txBody>
          <a:bodyPr/>
          <a:lstStyle>
            <a:lvl1pPr>
              <a:defRPr sz="100">
                <a:solidFill>
                  <a:srgbClr val="00B080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807D70A-3C77-9E4E-BB4F-E980BB86B90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4615" y="1345676"/>
            <a:ext cx="2096902" cy="457833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7403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024BD463-4167-5847-9AE4-15106E11086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E7D2DDC-A9C5-C94B-8E25-4C687210AA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2710"/>
            <a:ext cx="12191996" cy="6845289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07AD190-7213-9240-AF77-25441E4F01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19343" y="2409288"/>
            <a:ext cx="8835582" cy="3759738"/>
          </a:xfr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EC9CF9E-44C0-A045-B90C-57A9125B93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4BCBB7-E069-9647-8043-70D3F862BDF4}" type="slidenum">
              <a:t>‹Nº›</a:t>
            </a:fld>
            <a:endParaRPr lang="en-GB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813EF7E-7DB1-5F46-8E58-46C39A987361}"/>
              </a:ext>
            </a:extLst>
          </p:cNvPr>
          <p:cNvSpPr/>
          <p:nvPr/>
        </p:nvSpPr>
        <p:spPr>
          <a:xfrm rot="5400013">
            <a:off x="-414032" y="4232374"/>
            <a:ext cx="4957639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AAB4F29-DF81-F14D-8121-5F292035F5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6328684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2CB7FB92-7BBF-BD46-84CB-C5C793580A3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5693079-3C72-B847-B56F-E888A872D1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3203" cy="6858000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ED7F49-258D-1D4A-B79C-F2EC1545B5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A876461-07AC-A24A-8A77-EDFFB5BF3E8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93764C53-A29F-6E48-9D1F-5BF3D851916A}" type="slidenum"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B90C10-4742-2543-8052-D402763248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3720253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DB0B108-ED85-064E-8694-3DD94080E8A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2000" y="680395"/>
            <a:ext cx="10907996" cy="5497199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73CD837-6938-A945-9A74-E47A71C2652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680395"/>
            <a:ext cx="10909304" cy="5497199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23BFB5-2C47-214E-A8B4-228AE587B53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981DB8B-0990-8B4B-BFE3-CF36B7D6D0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F7DEC8-3298-D941-B3C5-53055633A2EE}" type="slidenum"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D379387-3FC3-FD43-AC74-92FEE6A0FBD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B7672FF-37C7-FF44-A0EC-95F5347439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6308983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9594DAA-6F9C-1E4F-9A6A-6089251EA52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07AC3F1-106F-3342-A821-FBE1779AC1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6586" y="682627"/>
            <a:ext cx="10918822" cy="5492745"/>
          </a:xfrm>
          <a:solidFill>
            <a:srgbClr val="EDE9E9"/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89F6D4-937F-FF46-AE8F-E0F6B0CC945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2A1E35F-499B-F94C-ADA3-CC0A4D630F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3DB3CC22-D6F1-0F44-BC23-422F433997E2}" type="slidenum"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F3C9F8-296D-7D4A-8096-A5BF12ADD9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82953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2C58C2A-C7C0-C24E-88EA-B5104BF438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7002C2D-B6BA-514E-B4A2-CAAB44076A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BD1014-8856-5C49-84F1-5F09EECF38A0}" type="slidenum">
              <a:t>‹Nº›</a:t>
            </a:fld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6CD9C3FB-FB66-2745-AD21-03CA10CBA63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115C4C-A816-F54D-9F71-087105ABBB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187647" cy="146720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4674474B-66BC-2F40-98FE-777595F59DC4}"/>
              </a:ext>
            </a:extLst>
          </p:cNvPr>
          <p:cNvSpPr/>
          <p:nvPr/>
        </p:nvSpPr>
        <p:spPr>
          <a:xfrm>
            <a:off x="5181118" y="509887"/>
            <a:ext cx="6536432" cy="54782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536430"/>
              <a:gd name="f7" fmla="val 5478225"/>
              <a:gd name="f8" fmla="val 1369556"/>
              <a:gd name="f9" fmla="+- 0 0 -90"/>
              <a:gd name="f10" fmla="*/ f3 1 6536430"/>
              <a:gd name="f11" fmla="*/ f4 1 5478225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6536430"/>
              <a:gd name="f20" fmla="*/ f16 1 5478225"/>
              <a:gd name="f21" fmla="*/ 1369556 f17 1"/>
              <a:gd name="f22" fmla="*/ 0 f16 1"/>
              <a:gd name="f23" fmla="*/ 6536430 f17 1"/>
              <a:gd name="f24" fmla="*/ 5478225 f16 1"/>
              <a:gd name="f25" fmla="*/ 0 f17 1"/>
              <a:gd name="f26" fmla="+- f18 0 f1"/>
              <a:gd name="f27" fmla="*/ f21 1 6536430"/>
              <a:gd name="f28" fmla="*/ f22 1 5478225"/>
              <a:gd name="f29" fmla="*/ f23 1 6536430"/>
              <a:gd name="f30" fmla="*/ f24 1 5478225"/>
              <a:gd name="f31" fmla="*/ f25 1 653643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20"/>
              <a:gd name="f40" fmla="*/ f31 1 f19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1 1"/>
              <a:gd name="f49" fmla="*/ f40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7" y="f48"/>
              </a:cxn>
              <a:cxn ang="f26">
                <a:pos x="f49" y="f48"/>
              </a:cxn>
            </a:cxnLst>
            <a:rect l="f41" t="f44" r="f42" b="f43"/>
            <a:pathLst>
              <a:path w="6536430" h="5478225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EDF2F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6736085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A193497-7866-4244-BEBD-92F20E1F022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5399" y="0"/>
            <a:ext cx="6096597" cy="6858000"/>
          </a:xfrm>
          <a:solidFill>
            <a:srgbClr val="A6A6A6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3E622A5-9519-7548-A53A-2A2A1239E88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6096597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F03A76B-87FE-134E-9AE8-66918D2AB5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603" y="0"/>
            <a:ext cx="12193203" cy="6858000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6CC5C-8DBB-5846-9E1A-81872684F71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4E70BC95-59F7-C34F-9434-4CA9FD821B2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F6EC4FF8-2C18-5E46-AC33-970B5981031D}" type="slidenum"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A36B7C-351E-664B-B1F8-D8C77C15C8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0206882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B2646FE7-A93C-2E49-9DE6-DA225509A547}"/>
              </a:ext>
            </a:extLst>
          </p:cNvPr>
          <p:cNvSpPr/>
          <p:nvPr/>
        </p:nvSpPr>
        <p:spPr>
          <a:xfrm rot="5400013">
            <a:off x="6337011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763A216-7C5F-3647-94BB-EA150EE648D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9619204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7CE9DB96-260E-9643-B69C-1CF0951E60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682627"/>
            <a:ext cx="8985251" cy="5492755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00B080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AF5A0-2B60-A64C-A48F-D0F005F94E7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59FCC90-1A07-AA48-9858-2B39342ED0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8096" y="682627"/>
            <a:ext cx="7706828" cy="5492745"/>
          </a:xfrm>
        </p:spPr>
        <p:txBody>
          <a:bodyPr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4C6AEBF-7C97-C249-8D05-6FC001C0F9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34A8A96-B161-8648-B1EA-8260DEF2F228}" type="slidenum">
              <a:t>‹Nº›</a:t>
            </a:fld>
            <a:endParaRPr lang="en-GB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15C683B7-A703-624B-BFD5-24B1A8A393E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5ECA99-225D-FD49-9639-BD4B1286EC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9831905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38A2162-781B-BF4D-9E06-0D724B734FE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4572000"/>
            <a:ext cx="12193203" cy="2286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2E472E6-7776-6245-890D-ED5724FA39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3449" y="4572000"/>
            <a:ext cx="10268547" cy="2286000"/>
          </a:xfrm>
          <a:gradFill>
            <a:gsLst>
              <a:gs pos="0">
                <a:srgbClr val="0A0F0D">
                  <a:alpha val="0"/>
                </a:srgbClr>
              </a:gs>
              <a:gs pos="100000">
                <a:srgbClr val="0A0F0D">
                  <a:alpha val="70000"/>
                </a:srgbClr>
              </a:gs>
            </a:gsLst>
            <a:lin ang="0"/>
          </a:gradFill>
        </p:spPr>
        <p:txBody>
          <a:bodyPr lIns="359999" tIns="0" rIns="1259997" bIns="0" anchor="ctr"/>
          <a:lstStyle>
            <a:lvl1pPr algn="r"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2B5F5E5D-816F-3941-A27A-4546287C1D3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2286000"/>
            <a:ext cx="12193203" cy="2286000"/>
          </a:xfrm>
          <a:solidFill>
            <a:srgbClr val="A6A6A6"/>
          </a:solidFill>
        </p:spPr>
        <p:txBody>
          <a:bodyPr anchor="ctr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B44FB16-6956-094F-AE45-18A6BC09216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2286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CC24593-6CC8-1342-A242-871C01A19B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3449" y="0"/>
            <a:ext cx="10268547" cy="2286000"/>
          </a:xfrm>
          <a:gradFill>
            <a:gsLst>
              <a:gs pos="0">
                <a:srgbClr val="0A0F0D">
                  <a:alpha val="0"/>
                </a:srgbClr>
              </a:gs>
              <a:gs pos="100000">
                <a:srgbClr val="0A0F0D">
                  <a:alpha val="70000"/>
                </a:srgbClr>
              </a:gs>
            </a:gsLst>
            <a:lin ang="0"/>
          </a:gradFill>
        </p:spPr>
        <p:txBody>
          <a:bodyPr lIns="359999" tIns="0" rIns="1259997" bIns="0" anchor="ctr"/>
          <a:lstStyle>
            <a:lvl1pPr algn="r"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F6CD2B4-E288-3347-A23D-E3EC2E5A5C5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F7FF104C-5630-664B-8E4B-2A81CD58F8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90321D6A-EAB0-0245-A420-4CB72AC0A693}" type="slidenum">
              <a:t>‹Nº›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88B55F0-905F-E14D-A133-0E85AF7D91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2286000"/>
            <a:ext cx="10268547" cy="2286000"/>
          </a:xfrm>
          <a:gradFill>
            <a:gsLst>
              <a:gs pos="0">
                <a:srgbClr val="0A0F0D">
                  <a:alpha val="70000"/>
                </a:srgbClr>
              </a:gs>
              <a:gs pos="100000">
                <a:srgbClr val="0A0F0D">
                  <a:alpha val="0"/>
                </a:srgbClr>
              </a:gs>
            </a:gsLst>
            <a:lin ang="0"/>
          </a:gradFill>
        </p:spPr>
        <p:txBody>
          <a:bodyPr lIns="1259997" tIns="0" rIns="359999" bIns="0" anchor="ctr"/>
          <a:lstStyle>
            <a:lvl1pPr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F06CF2A-8A55-E94B-8203-A9A63937F7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7248979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D3DA8C7-BBF2-7A4C-80AA-63D6224182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3" y="3548064"/>
            <a:ext cx="5486400" cy="981078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lang="en-GB" sz="2400" b="1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</p:spTree>
    <p:extLst>
      <p:ext uri="{BB962C8B-B14F-4D97-AF65-F5344CB8AC3E}">
        <p14:creationId xmlns:p14="http://schemas.microsoft.com/office/powerpoint/2010/main" val="19751850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564C629-C8FA-1E44-9411-F51CDB4FE7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3" y="3548064"/>
            <a:ext cx="5486400" cy="981078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lang="en-GB" sz="2400" b="1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3EED31B-BDE4-DC45-91FB-D82F8B0433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3" y="1895203"/>
            <a:ext cx="5486400" cy="780888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lang="en-GB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Client Name x</a:t>
            </a:r>
          </a:p>
        </p:txBody>
      </p:sp>
    </p:spTree>
    <p:extLst>
      <p:ext uri="{BB962C8B-B14F-4D97-AF65-F5344CB8AC3E}">
        <p14:creationId xmlns:p14="http://schemas.microsoft.com/office/powerpoint/2010/main" val="135242382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E670F92-1D0D-B54A-9A96-6A3AE2FF70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9D218C7-D691-F74A-A83E-F182F74465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5B33F8-9DBB-EE4C-BEDA-3B4EDF0E0243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48387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713DD29-9FD2-054F-8E76-D67B9CDC5A7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8C2B5D3-B87A-E54F-8B49-61C9D2FF6F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D71E49-33B4-124D-9629-87CE8ED7C420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42767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white">
    <p:bg>
      <p:bgPr>
        <a:solidFill>
          <a:srgbClr val="FF99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14C2848-8999-654E-90AE-A5A8AEE1F27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70" y="2436811"/>
            <a:ext cx="4737707" cy="381153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7E8BC8F-E05F-644A-BBAE-1F82B3E9EC6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AB588D-1998-EC42-8E00-CBBE02D8657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3B2E89-E50C-1D47-809F-75780E0BACAE}" type="slidenum">
              <a:t>‹Nº›</a:t>
            </a:fld>
            <a:endParaRPr lang="en-GB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C20943AA-1687-9D40-B714-64E7FA2F5F9B}"/>
              </a:ext>
            </a:extLst>
          </p:cNvPr>
          <p:cNvSpPr/>
          <p:nvPr/>
        </p:nvSpPr>
        <p:spPr>
          <a:xfrm>
            <a:off x="4029888" y="1920240"/>
            <a:ext cx="8162108" cy="457581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162110"/>
              <a:gd name="f7" fmla="val 4575810"/>
              <a:gd name="f8" fmla="val 1143953"/>
              <a:gd name="f9" fmla="val 2318110"/>
              <a:gd name="f10" fmla="val 4436634"/>
              <a:gd name="f11" fmla="val 2205286"/>
              <a:gd name="f12" fmla="val 4323810"/>
              <a:gd name="f13" fmla="val 2066110"/>
              <a:gd name="f14" fmla="val 1926934"/>
              <a:gd name="f15" fmla="val 1814110"/>
              <a:gd name="f16" fmla="+- 0 0 -90"/>
              <a:gd name="f17" fmla="*/ f3 1 8162110"/>
              <a:gd name="f18" fmla="*/ f4 1 4575810"/>
              <a:gd name="f19" fmla="val f5"/>
              <a:gd name="f20" fmla="val f6"/>
              <a:gd name="f21" fmla="val f7"/>
              <a:gd name="f22" fmla="*/ f16 f0 1"/>
              <a:gd name="f23" fmla="+- f21 0 f19"/>
              <a:gd name="f24" fmla="+- f20 0 f19"/>
              <a:gd name="f25" fmla="*/ f22 1 f2"/>
              <a:gd name="f26" fmla="*/ f24 1 8162110"/>
              <a:gd name="f27" fmla="*/ f23 1 4575810"/>
              <a:gd name="f28" fmla="*/ 1143953 f24 1"/>
              <a:gd name="f29" fmla="*/ 0 f23 1"/>
              <a:gd name="f30" fmla="*/ 8162110 f24 1"/>
              <a:gd name="f31" fmla="*/ 4575810 f23 1"/>
              <a:gd name="f32" fmla="*/ 2318110 f24 1"/>
              <a:gd name="f33" fmla="*/ 2066110 f24 1"/>
              <a:gd name="f34" fmla="*/ 4323810 f23 1"/>
              <a:gd name="f35" fmla="*/ 1814110 f24 1"/>
              <a:gd name="f36" fmla="*/ 0 f24 1"/>
              <a:gd name="f37" fmla="+- f25 0 f1"/>
              <a:gd name="f38" fmla="*/ f28 1 8162110"/>
              <a:gd name="f39" fmla="*/ f29 1 4575810"/>
              <a:gd name="f40" fmla="*/ f30 1 8162110"/>
              <a:gd name="f41" fmla="*/ f31 1 4575810"/>
              <a:gd name="f42" fmla="*/ f32 1 8162110"/>
              <a:gd name="f43" fmla="*/ f33 1 8162110"/>
              <a:gd name="f44" fmla="*/ f34 1 4575810"/>
              <a:gd name="f45" fmla="*/ f35 1 8162110"/>
              <a:gd name="f46" fmla="*/ f36 1 8162110"/>
              <a:gd name="f47" fmla="*/ f19 1 f26"/>
              <a:gd name="f48" fmla="*/ f20 1 f26"/>
              <a:gd name="f49" fmla="*/ f19 1 f27"/>
              <a:gd name="f50" fmla="*/ f21 1 f27"/>
              <a:gd name="f51" fmla="*/ f38 1 f26"/>
              <a:gd name="f52" fmla="*/ f39 1 f27"/>
              <a:gd name="f53" fmla="*/ f40 1 f26"/>
              <a:gd name="f54" fmla="*/ f41 1 f27"/>
              <a:gd name="f55" fmla="*/ f42 1 f26"/>
              <a:gd name="f56" fmla="*/ f43 1 f26"/>
              <a:gd name="f57" fmla="*/ f44 1 f27"/>
              <a:gd name="f58" fmla="*/ f45 1 f26"/>
              <a:gd name="f59" fmla="*/ f46 1 f26"/>
              <a:gd name="f60" fmla="*/ f47 f17 1"/>
              <a:gd name="f61" fmla="*/ f48 f17 1"/>
              <a:gd name="f62" fmla="*/ f50 f18 1"/>
              <a:gd name="f63" fmla="*/ f49 f18 1"/>
              <a:gd name="f64" fmla="*/ f51 f17 1"/>
              <a:gd name="f65" fmla="*/ f52 f18 1"/>
              <a:gd name="f66" fmla="*/ f53 f17 1"/>
              <a:gd name="f67" fmla="*/ f54 f18 1"/>
              <a:gd name="f68" fmla="*/ f55 f17 1"/>
              <a:gd name="f69" fmla="*/ f56 f17 1"/>
              <a:gd name="f70" fmla="*/ f57 f18 1"/>
              <a:gd name="f71" fmla="*/ f58 f17 1"/>
              <a:gd name="f72" fmla="*/ f59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64" y="f65"/>
              </a:cxn>
              <a:cxn ang="f37">
                <a:pos x="f66" y="f65"/>
              </a:cxn>
              <a:cxn ang="f37">
                <a:pos x="f66" y="f67"/>
              </a:cxn>
              <a:cxn ang="f37">
                <a:pos x="f68" y="f67"/>
              </a:cxn>
              <a:cxn ang="f37">
                <a:pos x="f69" y="f70"/>
              </a:cxn>
              <a:cxn ang="f37">
                <a:pos x="f71" y="f67"/>
              </a:cxn>
              <a:cxn ang="f37">
                <a:pos x="f72" y="f67"/>
              </a:cxn>
            </a:cxnLst>
            <a:rect l="f60" t="f63" r="f61" b="f62"/>
            <a:pathLst>
              <a:path w="8162110" h="4575810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9" y="f7"/>
                </a:lnTo>
                <a:cubicBezTo>
                  <a:pt x="f9" y="f10"/>
                  <a:pt x="f11" y="f12"/>
                  <a:pt x="f13" y="f12"/>
                </a:cubicBezTo>
                <a:cubicBezTo>
                  <a:pt x="f14" y="f12"/>
                  <a:pt x="f15" y="f10"/>
                  <a:pt x="f15" y="f7"/>
                </a:cubicBezTo>
                <a:lnTo>
                  <a:pt x="f5" y="f7"/>
                </a:lnTo>
                <a:close/>
              </a:path>
            </a:pathLst>
          </a:custGeom>
          <a:solidFill>
            <a:srgbClr val="EDF2F3"/>
          </a:solidFill>
          <a:ln w="12701" cap="flat">
            <a:solidFill>
              <a:srgbClr val="EDF2F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F3D06CFB-8A9E-D341-ABA3-E978E4C81034}"/>
              </a:ext>
            </a:extLst>
          </p:cNvPr>
          <p:cNvSpPr txBox="1"/>
          <p:nvPr/>
        </p:nvSpPr>
        <p:spPr>
          <a:xfrm>
            <a:off x="0" y="-427600"/>
            <a:ext cx="303480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1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334957845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B135CA2-8C38-9F40-929E-85F6EC36547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072271" y="609603"/>
            <a:ext cx="7511393" cy="56387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163D2B-E2D4-7C46-A7C4-FE76756B4AC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6D19E7-1BB6-F04F-AC3B-9551D605E9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8347BF-8A92-1C42-BF78-8BF212690B92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11263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832080-6FA9-E14F-B4DD-582E0DF7858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072271" y="609603"/>
            <a:ext cx="7511393" cy="56387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9E719D-503F-3D4B-B65F-3CEF3816E5F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B68E3A-F7DF-5745-84D3-800F607B8D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E48507-0C85-0749-9E26-468725340957}" type="slidenum">
              <a:t>‹Nº›</a:t>
            </a:fld>
            <a:endParaRPr lang="en-GB"/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90B9FF28-D507-A24F-8AC7-6F4B6EBEDAEE}"/>
              </a:ext>
            </a:extLst>
          </p:cNvPr>
          <p:cNvSpPr txBox="1"/>
          <p:nvPr/>
        </p:nvSpPr>
        <p:spPr>
          <a:xfrm>
            <a:off x="0" y="-427600"/>
            <a:ext cx="303480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1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490609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B15DF82-6A68-B94E-A5DD-074ADE10138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61" y="2436811"/>
            <a:ext cx="10928168" cy="351651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FD79588-7D71-1243-9EA0-7BA8205625E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68D6AED-9C3A-6A41-A555-043C6AEECC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56C5C6-F9EB-6F47-8D8B-3176EF9CB838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C0D97D-A594-1A4B-8150-DE6630C593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444376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DC36919-73DE-5E45-B610-200B8146ACA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BF3B138-8B5D-E645-B35A-539CFFAE9ED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E31745-F460-1045-90F8-F07492153833}" type="slidenum">
              <a:t>‹Nº›</a:t>
            </a:fld>
            <a:endParaRPr lang="en-GB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3D4F7708-0CD1-2245-959C-ADF5E33F141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61841" y="365"/>
            <a:ext cx="6583680" cy="6497634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9519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asic gre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744957D-9B88-0C42-AEA3-FD17F80E3F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F26AE5C-3F2C-6E4B-8B7D-94DA267C1F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BA894D-E841-1641-AB1A-075A98BDA6C8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41243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3">
            <a:extLst>
              <a:ext uri="{FF2B5EF4-FFF2-40B4-BE49-F238E27FC236}">
                <a16:creationId xmlns:a16="http://schemas.microsoft.com/office/drawing/2014/main" id="{5FD0C965-1A0E-CD40-B715-6C40B1812B2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4948037" cy="6497634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4E43B339-DA22-C842-B140-86F3C4AF995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243959" y="0"/>
            <a:ext cx="4948037" cy="6497634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32">
            <a:extLst>
              <a:ext uri="{FF2B5EF4-FFF2-40B4-BE49-F238E27FC236}">
                <a16:creationId xmlns:a16="http://schemas.microsoft.com/office/drawing/2014/main" id="{AC83F51E-88E8-3D47-82BD-FFE336DA967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38642" y="0"/>
            <a:ext cx="6114720" cy="6497634"/>
          </a:xfrm>
          <a:solidFill>
            <a:srgbClr val="ABB8C5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26">
            <a:extLst>
              <a:ext uri="{FF2B5EF4-FFF2-40B4-BE49-F238E27FC236}">
                <a16:creationId xmlns:a16="http://schemas.microsoft.com/office/drawing/2014/main" id="{E32114B3-3B8D-6A4C-A56C-3B4F048E592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33190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7607058-6D15-1547-8C9A-A7BDC49E94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9118E-00EE-DF46-89EC-1F59984A28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A0900D-78FC-F04D-BABE-518843835B84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04178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2002DE3-1F52-B04D-B6DC-EACA1E3048A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752216" y="609603"/>
            <a:ext cx="5831448" cy="56387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DB20A24-BACB-E943-B092-BB1B5937AD3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D71048-13EE-C847-86A7-8AF46ACE8A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6DBE2E-8C65-D043-9F47-D439ABAF3408}" type="slidenum">
              <a:t>‹Nº›</a:t>
            </a:fld>
            <a:endParaRPr lang="en-GB"/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8E951F62-A2AF-D34E-AB88-82B156032CF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207827" y="0"/>
            <a:ext cx="3622916" cy="6497634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4D23734D-3213-EA42-BE7D-7B8A225E6E8C}"/>
              </a:ext>
            </a:extLst>
          </p:cNvPr>
          <p:cNvSpPr txBox="1"/>
          <p:nvPr/>
        </p:nvSpPr>
        <p:spPr>
          <a:xfrm>
            <a:off x="0" y="-427600"/>
            <a:ext cx="303480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1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29695193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D35F463-F995-1949-A8E0-9248395348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CAB3BAD-C1E7-C749-B194-496269EE03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4F071B-673E-364A-B3B0-2446C9B1F588}" type="slidenum">
              <a:t>‹Nº›</a:t>
            </a:fld>
            <a:endParaRPr lang="en-GB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B9B588FD-C2B7-D746-BECC-DEE93B1FEB1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621868" y="1063620"/>
            <a:ext cx="6570128" cy="476726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4CADBE-CA4D-2F44-AE6D-FC01D6296C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635689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01452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66AB64C-FACC-C64C-AA80-CB84EE69FA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BD9D35-CE58-224E-83CF-1CB6B79B8D4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2CCB78-F58A-394A-A178-D181C618AAE9}" type="slidenum">
              <a:t>‹Nº›</a:t>
            </a:fld>
            <a:endParaRPr lang="en-GB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CC7E064E-6A0D-624C-BA02-6692A4F8BD1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C6EFA5-0573-7B42-A667-16C1CE1A74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97438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13BABF4-325B-4E49-B066-613FFC1ACD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4D125D-A101-584E-946D-548A8584DA68}" type="slidenum">
              <a:t>‹Nº›</a:t>
            </a:fld>
            <a:endParaRPr lang="en-GB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4314D6D2-13DB-EF42-990C-EE2E852F5A7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131146" y="0"/>
            <a:ext cx="4060850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86E1E2-7BDB-E94A-8CAB-A68CB18B55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8869643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34136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9EB80BBD-5620-544B-901E-C49F5A8B859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433081" y="0"/>
            <a:ext cx="9758915" cy="6501603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F50547-0026-6A48-8DA6-3DCF7120BE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115159" cy="34123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82868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F9AF76C-C785-EA46-BC50-E74C2F0FD8C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A0649DA-B76F-1548-A48C-297C268221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17E8FB-0A4E-624A-ABA8-62F9718D5D86}" type="slidenum">
              <a:t>‹Nº›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DE47C3-BEE2-E845-B96E-C21E7126E9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917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357DD5F-F30E-464C-9D2F-FB8B96ABCF0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997FDDD-37C5-8A4D-BD40-C22E170D10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A2217A-065B-6646-82B2-0B894D7EABAE}" type="slidenum">
              <a:t>‹Nº›</a:t>
            </a:fld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1FA99AE-51B8-2147-98C6-2CA1C55019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6841412-1264-6144-B492-7AF7BB6740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3951B50-D352-DA48-8277-EE1C966441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694C42BA-9B80-7B49-86B6-F401EC0A48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1620"/>
            <a:ext cx="10966591" cy="54217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US" sz="1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C2C0D46-28EB-3D4C-80BA-47EB55D9E1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F9BDF2-4071-E646-8D9C-87E1AE1326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86379DE-8A9E-8F4D-9A2B-D5B2560F7E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57764082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2C44D-73B6-0D4A-8078-1BFFE57281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330043" cy="254837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6F82B-0ACA-1749-9A6C-51C7D1BF8B9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223211" y="871916"/>
            <a:ext cx="7360453" cy="511410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26ECDB2-2B14-6847-B2B4-DA7F7DF053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472BCFA-FB69-9741-B880-8D251584352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C138ED-57B5-7A40-BA16-0B7A350811A6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42326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010D6B5-E735-764E-8394-46958EE15C7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70" y="2436811"/>
            <a:ext cx="5304754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6FF148B-810A-934F-AB11-BB2BD8D0CE2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EDF994E-5565-934A-9A1D-28FE10C7AA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998EB2-2982-C24F-B161-8149573D78D2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27099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7E36034-A9CD-834F-A2AB-806BED9CB72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03" y="1802346"/>
            <a:ext cx="5487661" cy="444599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40FD1E3-8BE5-024B-8BAB-1450B008DFB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5E38542-A2C1-B04E-8602-27D32A333A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7D6ECD-1535-4448-80BE-36247EC47BF1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21294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imag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6148D2C-BF2A-4C48-A5E1-E8B45591ED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5FDE959-7441-4147-9D45-4E0C320BBE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2E23ED-9E6C-1645-984D-3A0246BDB4DB}" type="slidenum"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01A03D-7E7B-E744-8CBF-06FA17C64CD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1802346"/>
            <a:ext cx="792483" cy="528395"/>
          </a:xfrm>
        </p:spPr>
        <p:txBody>
          <a:bodyPr tIns="0" bIns="0" anchor="ctr">
            <a:noAutofit/>
          </a:bodyPr>
          <a:lstStyle>
            <a:lvl1pPr algn="r"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E5D0D1F-ADDF-704B-BACE-BC7E5E242B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2466685"/>
            <a:ext cx="792483" cy="528395"/>
          </a:xfrm>
        </p:spPr>
        <p:txBody>
          <a:bodyPr tIns="0" bIns="0" anchor="ctr">
            <a:noAutofit/>
          </a:bodyPr>
          <a:lstStyle>
            <a:lvl1pPr algn="r"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9A981AC-595F-D840-9A3B-95DB6914BA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131033"/>
            <a:ext cx="792483" cy="528395"/>
          </a:xfrm>
        </p:spPr>
        <p:txBody>
          <a:bodyPr tIns="0" bIns="0" anchor="ctr">
            <a:noAutofit/>
          </a:bodyPr>
          <a:lstStyle>
            <a:lvl1pPr algn="r"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F202E83-B41E-9D4F-B38A-76B6CD6487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795372"/>
            <a:ext cx="792483" cy="528395"/>
          </a:xfrm>
        </p:spPr>
        <p:txBody>
          <a:bodyPr tIns="0" bIns="0" anchor="ctr">
            <a:noAutofit/>
          </a:bodyPr>
          <a:lstStyle>
            <a:lvl1pPr algn="r"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C81A51C-60A1-EA4F-B451-A962A1AD16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4459720"/>
            <a:ext cx="792483" cy="528395"/>
          </a:xfrm>
        </p:spPr>
        <p:txBody>
          <a:bodyPr tIns="0" bIns="0" anchor="ctr">
            <a:noAutofit/>
          </a:bodyPr>
          <a:lstStyle>
            <a:lvl1pPr algn="r"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05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00CCF6-5C24-6B42-8B78-C16A2807AE0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969355" y="1802346"/>
            <a:ext cx="4860694" cy="52839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BBA491D-214B-BE44-A7A9-F8A26BA0E9C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969355" y="2466685"/>
            <a:ext cx="4860694" cy="52839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D4C11F-5DE5-5C4A-B711-5FA5C5983C2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969355" y="3153098"/>
            <a:ext cx="4860694" cy="52839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FEEC10-5EC8-8245-934E-5478405E5BD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969355" y="3806967"/>
            <a:ext cx="4860694" cy="52839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94A770C-E8B1-DE49-A50C-E61F264E21B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969355" y="4457105"/>
            <a:ext cx="4860694" cy="52839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5775128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703EF82-0D0E-7841-8F13-E57CE96BB1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AB9A04-AF4F-7B4A-AD48-2DA7D93B7D4B}" type="slidenum">
              <a:t>‹Nº›</a:t>
            </a:fld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C038BDA-57AF-B04C-B0AD-FAD5DBD789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44999" y="1704597"/>
            <a:ext cx="7901997" cy="3448796"/>
          </a:xfrm>
          <a:solidFill>
            <a:srgbClr val="FFFFFF"/>
          </a:solidFill>
        </p:spPr>
        <p:txBody>
          <a:bodyPr lIns="359999" rIns="5183998" anchor="ctr"/>
          <a:lstStyle>
            <a:lvl1pPr>
              <a:lnSpc>
                <a:spcPct val="90000"/>
              </a:lnSpc>
              <a:spcAft>
                <a:spcPts val="0"/>
              </a:spcAft>
              <a:defRPr lang="en-GB" sz="3200" b="1"/>
            </a:lvl1pPr>
          </a:lstStyle>
          <a:p>
            <a:pPr lvl="0"/>
            <a:r>
              <a:rPr lang="en-GB"/>
              <a:t>Agenda slide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B2183D5-7D5B-0B41-B0EC-DC25A4466F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94595" y="1704597"/>
            <a:ext cx="4752401" cy="3448796"/>
          </a:xfrm>
        </p:spPr>
        <p:txBody>
          <a:bodyPr lIns="90004" rIns="90004" anchor="ctr"/>
          <a:lstStyle>
            <a:lvl1pPr marL="622304" indent="-622304">
              <a:lnSpc>
                <a:spcPct val="80000"/>
              </a:lnSpc>
              <a:spcAft>
                <a:spcPts val="1800"/>
              </a:spcAft>
              <a:buClr>
                <a:srgbClr val="89D328"/>
              </a:buClr>
              <a:buSzPct val="100000"/>
              <a:buFont typeface="Century Gothic"/>
              <a:buAutoNum type="arabicPeriod"/>
              <a:defRPr sz="2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592239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imag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E1BE503-6ABA-DB41-BDDA-7922AE726C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F3D76CD-8268-5644-A8A7-78B250D549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C291FB-A73B-2E4C-AD98-24A223C3068C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21836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 /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4BBE339-795E-B74E-BA51-C4FC96853C5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FF52A6A-CC88-DA4F-90E0-3EE660FD0B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181AD3-001B-7643-A641-34F73F329414}" type="slidenum">
              <a:t>‹Nº›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F5A6B5D-1FD7-6744-AC5E-9C01D5212FB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27783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image w/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2EBAC74-E76B-0845-928E-E912DFB03F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8132D98-8A3C-0046-BCDD-466E14513E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E9DA4F-270B-954C-BD0F-F6C2781DDC10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0001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quot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08A6E63-6F11-D940-8E7C-9FD06BC131B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6F8196-CFFB-FD45-815C-EA3F952969A8}" type="slidenum">
              <a:t>‹Nº›</a:t>
            </a:fld>
            <a:endParaRPr lang="en-GB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30325191-3BCD-A94B-9CDA-49C68158FDE2}"/>
              </a:ext>
            </a:extLst>
          </p:cNvPr>
          <p:cNvSpPr/>
          <p:nvPr/>
        </p:nvSpPr>
        <p:spPr>
          <a:xfrm>
            <a:off x="5877607" y="1210875"/>
            <a:ext cx="441600" cy="3010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41598"/>
              <a:gd name="f7" fmla="val 301070"/>
              <a:gd name="f8" fmla="val 200707"/>
              <a:gd name="f9" fmla="val 256130"/>
              <a:gd name="f10" fmla="val 44923"/>
              <a:gd name="f11" fmla="val 100363"/>
              <a:gd name="f12" fmla="val 155786"/>
              <a:gd name="f13" fmla="val 200726"/>
              <a:gd name="f14" fmla="val 256147"/>
              <a:gd name="f15" fmla="val 145961"/>
              <a:gd name="f16" fmla="val 156872"/>
              <a:gd name="f17" fmla="val 101486"/>
              <a:gd name="f18" fmla="val 102389"/>
              <a:gd name="f19" fmla="val 100402"/>
              <a:gd name="f20" fmla="val 127719"/>
              <a:gd name="f21" fmla="val 75559"/>
              <a:gd name="f22" fmla="val 162424"/>
              <a:gd name="f23" fmla="val 60204"/>
              <a:gd name="f24" fmla="val 200708"/>
              <a:gd name="f25" fmla="val 89862"/>
              <a:gd name="f26" fmla="val 89866"/>
              <a:gd name="f27" fmla="val 441579"/>
              <a:gd name="f28" fmla="val 330733"/>
              <a:gd name="f29" fmla="val 240872"/>
              <a:gd name="f30" fmla="val 285813"/>
              <a:gd name="f31" fmla="val 341235"/>
              <a:gd name="f32" fmla="val 396656"/>
              <a:gd name="f33" fmla="val 397744"/>
              <a:gd name="f34" fmla="val 343260"/>
              <a:gd name="f35" fmla="val 368590"/>
              <a:gd name="f36" fmla="val 403315"/>
              <a:gd name="f37" fmla="+- 0 0 -90"/>
              <a:gd name="f38" fmla="*/ f3 1 441598"/>
              <a:gd name="f39" fmla="*/ f4 1 301070"/>
              <a:gd name="f40" fmla="val f5"/>
              <a:gd name="f41" fmla="val f6"/>
              <a:gd name="f42" fmla="val f7"/>
              <a:gd name="f43" fmla="*/ f37 f0 1"/>
              <a:gd name="f44" fmla="+- f42 0 f40"/>
              <a:gd name="f45" fmla="+- f41 0 f40"/>
              <a:gd name="f46" fmla="*/ f43 1 f2"/>
              <a:gd name="f47" fmla="*/ f45 1 441598"/>
              <a:gd name="f48" fmla="*/ f44 1 301070"/>
              <a:gd name="f49" fmla="*/ 0 f45 1"/>
              <a:gd name="f50" fmla="*/ 200707 f44 1"/>
              <a:gd name="f51" fmla="*/ 100363 f45 1"/>
              <a:gd name="f52" fmla="*/ 301070 f44 1"/>
              <a:gd name="f53" fmla="*/ 200726 f45 1"/>
              <a:gd name="f54" fmla="*/ 102389 f45 1"/>
              <a:gd name="f55" fmla="*/ 100402 f44 1"/>
              <a:gd name="f56" fmla="*/ 60204 f44 1"/>
              <a:gd name="f57" fmla="*/ 200708 f45 1"/>
              <a:gd name="f58" fmla="*/ 0 f44 1"/>
              <a:gd name="f59" fmla="*/ 441579 f45 1"/>
              <a:gd name="f60" fmla="*/ 240872 f45 1"/>
              <a:gd name="f61" fmla="*/ 341235 f45 1"/>
              <a:gd name="f62" fmla="*/ 441598 f45 1"/>
              <a:gd name="f63" fmla="*/ 343260 f45 1"/>
              <a:gd name="f64" fmla="+- f46 0 f1"/>
              <a:gd name="f65" fmla="*/ f49 1 441598"/>
              <a:gd name="f66" fmla="*/ f50 1 301070"/>
              <a:gd name="f67" fmla="*/ f51 1 441598"/>
              <a:gd name="f68" fmla="*/ f52 1 301070"/>
              <a:gd name="f69" fmla="*/ f53 1 441598"/>
              <a:gd name="f70" fmla="*/ f54 1 441598"/>
              <a:gd name="f71" fmla="*/ f55 1 301070"/>
              <a:gd name="f72" fmla="*/ f56 1 301070"/>
              <a:gd name="f73" fmla="*/ f57 1 441598"/>
              <a:gd name="f74" fmla="*/ f58 1 301070"/>
              <a:gd name="f75" fmla="*/ f59 1 441598"/>
              <a:gd name="f76" fmla="*/ f60 1 441598"/>
              <a:gd name="f77" fmla="*/ f61 1 441598"/>
              <a:gd name="f78" fmla="*/ f62 1 441598"/>
              <a:gd name="f79" fmla="*/ f63 1 441598"/>
              <a:gd name="f80" fmla="*/ f40 1 f47"/>
              <a:gd name="f81" fmla="*/ f41 1 f47"/>
              <a:gd name="f82" fmla="*/ f40 1 f48"/>
              <a:gd name="f83" fmla="*/ f42 1 f48"/>
              <a:gd name="f84" fmla="*/ f65 1 f47"/>
              <a:gd name="f85" fmla="*/ f66 1 f48"/>
              <a:gd name="f86" fmla="*/ f67 1 f47"/>
              <a:gd name="f87" fmla="*/ f68 1 f48"/>
              <a:gd name="f88" fmla="*/ f69 1 f47"/>
              <a:gd name="f89" fmla="*/ f70 1 f47"/>
              <a:gd name="f90" fmla="*/ f71 1 f48"/>
              <a:gd name="f91" fmla="*/ f72 1 f48"/>
              <a:gd name="f92" fmla="*/ f73 1 f47"/>
              <a:gd name="f93" fmla="*/ f74 1 f48"/>
              <a:gd name="f94" fmla="*/ f75 1 f47"/>
              <a:gd name="f95" fmla="*/ f76 1 f47"/>
              <a:gd name="f96" fmla="*/ f77 1 f47"/>
              <a:gd name="f97" fmla="*/ f78 1 f47"/>
              <a:gd name="f98" fmla="*/ f79 1 f47"/>
              <a:gd name="f99" fmla="*/ f80 f38 1"/>
              <a:gd name="f100" fmla="*/ f81 f38 1"/>
              <a:gd name="f101" fmla="*/ f83 f39 1"/>
              <a:gd name="f102" fmla="*/ f82 f39 1"/>
              <a:gd name="f103" fmla="*/ f84 f38 1"/>
              <a:gd name="f104" fmla="*/ f85 f39 1"/>
              <a:gd name="f105" fmla="*/ f86 f38 1"/>
              <a:gd name="f106" fmla="*/ f87 f39 1"/>
              <a:gd name="f107" fmla="*/ f88 f38 1"/>
              <a:gd name="f108" fmla="*/ f89 f38 1"/>
              <a:gd name="f109" fmla="*/ f90 f39 1"/>
              <a:gd name="f110" fmla="*/ f91 f39 1"/>
              <a:gd name="f111" fmla="*/ f92 f38 1"/>
              <a:gd name="f112" fmla="*/ f93 f39 1"/>
              <a:gd name="f113" fmla="*/ f94 f38 1"/>
              <a:gd name="f114" fmla="*/ f95 f38 1"/>
              <a:gd name="f115" fmla="*/ f96 f38 1"/>
              <a:gd name="f116" fmla="*/ f97 f38 1"/>
              <a:gd name="f117" fmla="*/ f9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4">
                <a:pos x="f103" y="f104"/>
              </a:cxn>
              <a:cxn ang="f64">
                <a:pos x="f105" y="f106"/>
              </a:cxn>
              <a:cxn ang="f64">
                <a:pos x="f107" y="f104"/>
              </a:cxn>
              <a:cxn ang="f64">
                <a:pos x="f108" y="f109"/>
              </a:cxn>
              <a:cxn ang="f64">
                <a:pos x="f107" y="f110"/>
              </a:cxn>
              <a:cxn ang="f64">
                <a:pos x="f111" y="f112"/>
              </a:cxn>
              <a:cxn ang="f64">
                <a:pos x="f103" y="f104"/>
              </a:cxn>
              <a:cxn ang="f64">
                <a:pos x="f113" y="f112"/>
              </a:cxn>
              <a:cxn ang="f64">
                <a:pos x="f114" y="f104"/>
              </a:cxn>
              <a:cxn ang="f64">
                <a:pos x="f115" y="f106"/>
              </a:cxn>
              <a:cxn ang="f64">
                <a:pos x="f116" y="f104"/>
              </a:cxn>
              <a:cxn ang="f64">
                <a:pos x="f117" y="f109"/>
              </a:cxn>
              <a:cxn ang="f64">
                <a:pos x="f116" y="f110"/>
              </a:cxn>
            </a:cxnLst>
            <a:rect l="f99" t="f102" r="f100" b="f101"/>
            <a:pathLst>
              <a:path w="441598" h="301070">
                <a:moveTo>
                  <a:pt x="f5" y="f8"/>
                </a:moveTo>
                <a:cubicBezTo>
                  <a:pt x="f5" y="f9"/>
                  <a:pt x="f10" y="f7"/>
                  <a:pt x="f11" y="f7"/>
                </a:cubicBezTo>
                <a:cubicBezTo>
                  <a:pt x="f12" y="f7"/>
                  <a:pt x="f13" y="f14"/>
                  <a:pt x="f13" y="f8"/>
                </a:cubicBezTo>
                <a:cubicBezTo>
                  <a:pt x="f13" y="f15"/>
                  <a:pt x="f16" y="f17"/>
                  <a:pt x="f18" y="f19"/>
                </a:cubicBezTo>
                <a:cubicBezTo>
                  <a:pt x="f20" y="f21"/>
                  <a:pt x="f22" y="f23"/>
                  <a:pt x="f13" y="f23"/>
                </a:cubicBezTo>
                <a:lnTo>
                  <a:pt x="f24" y="f5"/>
                </a:lnTo>
                <a:cubicBezTo>
                  <a:pt x="f25" y="f5"/>
                  <a:pt x="f5" y="f26"/>
                  <a:pt x="f5" y="f8"/>
                </a:cubicBezTo>
                <a:close/>
                <a:moveTo>
                  <a:pt x="f27" y="f5"/>
                </a:moveTo>
                <a:cubicBezTo>
                  <a:pt x="f28" y="f5"/>
                  <a:pt x="f29" y="f26"/>
                  <a:pt x="f29" y="f8"/>
                </a:cubicBezTo>
                <a:cubicBezTo>
                  <a:pt x="f29" y="f9"/>
                  <a:pt x="f30" y="f7"/>
                  <a:pt x="f31" y="f7"/>
                </a:cubicBezTo>
                <a:cubicBezTo>
                  <a:pt x="f32" y="f7"/>
                  <a:pt x="f6" y="f14"/>
                  <a:pt x="f6" y="f8"/>
                </a:cubicBezTo>
                <a:cubicBezTo>
                  <a:pt x="f6" y="f15"/>
                  <a:pt x="f33" y="f17"/>
                  <a:pt x="f34" y="f19"/>
                </a:cubicBezTo>
                <a:cubicBezTo>
                  <a:pt x="f35" y="f21"/>
                  <a:pt x="f36" y="f23"/>
                  <a:pt x="f6" y="f23"/>
                </a:cubicBezTo>
                <a:close/>
              </a:path>
            </a:pathLst>
          </a:custGeom>
          <a:solidFill>
            <a:srgbClr val="89D32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11627"/>
              </a:solidFill>
              <a:uFillTx/>
              <a:latin typeface="Century Gothic"/>
            </a:endParaRPr>
          </a:p>
        </p:txBody>
      </p:sp>
      <p:sp>
        <p:nvSpPr>
          <p:cNvPr id="4" name="Graphic 9">
            <a:extLst>
              <a:ext uri="{FF2B5EF4-FFF2-40B4-BE49-F238E27FC236}">
                <a16:creationId xmlns:a16="http://schemas.microsoft.com/office/drawing/2014/main" id="{8799DAB6-D743-0D4B-B0A7-C2B436698459}"/>
              </a:ext>
            </a:extLst>
          </p:cNvPr>
          <p:cNvSpPr/>
          <p:nvPr/>
        </p:nvSpPr>
        <p:spPr>
          <a:xfrm>
            <a:off x="5877607" y="5348453"/>
            <a:ext cx="441600" cy="3010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41598"/>
              <a:gd name="f7" fmla="val 301070"/>
              <a:gd name="f8" fmla="val 200707"/>
              <a:gd name="f9" fmla="val 256130"/>
              <a:gd name="f10" fmla="val 44923"/>
              <a:gd name="f11" fmla="val 100363"/>
              <a:gd name="f12" fmla="val 155786"/>
              <a:gd name="f13" fmla="val 200726"/>
              <a:gd name="f14" fmla="val 256147"/>
              <a:gd name="f15" fmla="val 145961"/>
              <a:gd name="f16" fmla="val 156872"/>
              <a:gd name="f17" fmla="val 101486"/>
              <a:gd name="f18" fmla="val 102389"/>
              <a:gd name="f19" fmla="val 100402"/>
              <a:gd name="f20" fmla="val 127719"/>
              <a:gd name="f21" fmla="val 75559"/>
              <a:gd name="f22" fmla="val 162424"/>
              <a:gd name="f23" fmla="val 60204"/>
              <a:gd name="f24" fmla="val 200708"/>
              <a:gd name="f25" fmla="val 89862"/>
              <a:gd name="f26" fmla="val 89866"/>
              <a:gd name="f27" fmla="val 441579"/>
              <a:gd name="f28" fmla="val 330733"/>
              <a:gd name="f29" fmla="val 240872"/>
              <a:gd name="f30" fmla="val 285813"/>
              <a:gd name="f31" fmla="val 341235"/>
              <a:gd name="f32" fmla="val 396656"/>
              <a:gd name="f33" fmla="val 397744"/>
              <a:gd name="f34" fmla="val 343260"/>
              <a:gd name="f35" fmla="val 368590"/>
              <a:gd name="f36" fmla="val 403315"/>
              <a:gd name="f37" fmla="+- 0 0 -90"/>
              <a:gd name="f38" fmla="*/ f3 1 441598"/>
              <a:gd name="f39" fmla="*/ f4 1 301070"/>
              <a:gd name="f40" fmla="val f5"/>
              <a:gd name="f41" fmla="val f6"/>
              <a:gd name="f42" fmla="val f7"/>
              <a:gd name="f43" fmla="*/ f37 f0 1"/>
              <a:gd name="f44" fmla="+- f42 0 f40"/>
              <a:gd name="f45" fmla="+- f41 0 f40"/>
              <a:gd name="f46" fmla="*/ f43 1 f2"/>
              <a:gd name="f47" fmla="*/ f45 1 441598"/>
              <a:gd name="f48" fmla="*/ f44 1 301070"/>
              <a:gd name="f49" fmla="*/ 0 f45 1"/>
              <a:gd name="f50" fmla="*/ 200707 f44 1"/>
              <a:gd name="f51" fmla="*/ 100363 f45 1"/>
              <a:gd name="f52" fmla="*/ 301070 f44 1"/>
              <a:gd name="f53" fmla="*/ 200726 f45 1"/>
              <a:gd name="f54" fmla="*/ 102389 f45 1"/>
              <a:gd name="f55" fmla="*/ 100402 f44 1"/>
              <a:gd name="f56" fmla="*/ 60204 f44 1"/>
              <a:gd name="f57" fmla="*/ 200708 f45 1"/>
              <a:gd name="f58" fmla="*/ 0 f44 1"/>
              <a:gd name="f59" fmla="*/ 441579 f45 1"/>
              <a:gd name="f60" fmla="*/ 240872 f45 1"/>
              <a:gd name="f61" fmla="*/ 341235 f45 1"/>
              <a:gd name="f62" fmla="*/ 441598 f45 1"/>
              <a:gd name="f63" fmla="*/ 343260 f45 1"/>
              <a:gd name="f64" fmla="+- f46 0 f1"/>
              <a:gd name="f65" fmla="*/ f49 1 441598"/>
              <a:gd name="f66" fmla="*/ f50 1 301070"/>
              <a:gd name="f67" fmla="*/ f51 1 441598"/>
              <a:gd name="f68" fmla="*/ f52 1 301070"/>
              <a:gd name="f69" fmla="*/ f53 1 441598"/>
              <a:gd name="f70" fmla="*/ f54 1 441598"/>
              <a:gd name="f71" fmla="*/ f55 1 301070"/>
              <a:gd name="f72" fmla="*/ f56 1 301070"/>
              <a:gd name="f73" fmla="*/ f57 1 441598"/>
              <a:gd name="f74" fmla="*/ f58 1 301070"/>
              <a:gd name="f75" fmla="*/ f59 1 441598"/>
              <a:gd name="f76" fmla="*/ f60 1 441598"/>
              <a:gd name="f77" fmla="*/ f61 1 441598"/>
              <a:gd name="f78" fmla="*/ f62 1 441598"/>
              <a:gd name="f79" fmla="*/ f63 1 441598"/>
              <a:gd name="f80" fmla="*/ f40 1 f47"/>
              <a:gd name="f81" fmla="*/ f41 1 f47"/>
              <a:gd name="f82" fmla="*/ f40 1 f48"/>
              <a:gd name="f83" fmla="*/ f42 1 f48"/>
              <a:gd name="f84" fmla="*/ f65 1 f47"/>
              <a:gd name="f85" fmla="*/ f66 1 f48"/>
              <a:gd name="f86" fmla="*/ f67 1 f47"/>
              <a:gd name="f87" fmla="*/ f68 1 f48"/>
              <a:gd name="f88" fmla="*/ f69 1 f47"/>
              <a:gd name="f89" fmla="*/ f70 1 f47"/>
              <a:gd name="f90" fmla="*/ f71 1 f48"/>
              <a:gd name="f91" fmla="*/ f72 1 f48"/>
              <a:gd name="f92" fmla="*/ f73 1 f47"/>
              <a:gd name="f93" fmla="*/ f74 1 f48"/>
              <a:gd name="f94" fmla="*/ f75 1 f47"/>
              <a:gd name="f95" fmla="*/ f76 1 f47"/>
              <a:gd name="f96" fmla="*/ f77 1 f47"/>
              <a:gd name="f97" fmla="*/ f78 1 f47"/>
              <a:gd name="f98" fmla="*/ f79 1 f47"/>
              <a:gd name="f99" fmla="*/ f80 f38 1"/>
              <a:gd name="f100" fmla="*/ f81 f38 1"/>
              <a:gd name="f101" fmla="*/ f83 f39 1"/>
              <a:gd name="f102" fmla="*/ f82 f39 1"/>
              <a:gd name="f103" fmla="*/ f84 f38 1"/>
              <a:gd name="f104" fmla="*/ f85 f39 1"/>
              <a:gd name="f105" fmla="*/ f86 f38 1"/>
              <a:gd name="f106" fmla="*/ f87 f39 1"/>
              <a:gd name="f107" fmla="*/ f88 f38 1"/>
              <a:gd name="f108" fmla="*/ f89 f38 1"/>
              <a:gd name="f109" fmla="*/ f90 f39 1"/>
              <a:gd name="f110" fmla="*/ f91 f39 1"/>
              <a:gd name="f111" fmla="*/ f92 f38 1"/>
              <a:gd name="f112" fmla="*/ f93 f39 1"/>
              <a:gd name="f113" fmla="*/ f94 f38 1"/>
              <a:gd name="f114" fmla="*/ f95 f38 1"/>
              <a:gd name="f115" fmla="*/ f96 f38 1"/>
              <a:gd name="f116" fmla="*/ f97 f38 1"/>
              <a:gd name="f117" fmla="*/ f9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4">
                <a:pos x="f103" y="f104"/>
              </a:cxn>
              <a:cxn ang="f64">
                <a:pos x="f105" y="f106"/>
              </a:cxn>
              <a:cxn ang="f64">
                <a:pos x="f107" y="f104"/>
              </a:cxn>
              <a:cxn ang="f64">
                <a:pos x="f108" y="f109"/>
              </a:cxn>
              <a:cxn ang="f64">
                <a:pos x="f107" y="f110"/>
              </a:cxn>
              <a:cxn ang="f64">
                <a:pos x="f111" y="f112"/>
              </a:cxn>
              <a:cxn ang="f64">
                <a:pos x="f103" y="f104"/>
              </a:cxn>
              <a:cxn ang="f64">
                <a:pos x="f113" y="f112"/>
              </a:cxn>
              <a:cxn ang="f64">
                <a:pos x="f114" y="f104"/>
              </a:cxn>
              <a:cxn ang="f64">
                <a:pos x="f115" y="f106"/>
              </a:cxn>
              <a:cxn ang="f64">
                <a:pos x="f116" y="f104"/>
              </a:cxn>
              <a:cxn ang="f64">
                <a:pos x="f117" y="f109"/>
              </a:cxn>
              <a:cxn ang="f64">
                <a:pos x="f116" y="f110"/>
              </a:cxn>
            </a:cxnLst>
            <a:rect l="f99" t="f102" r="f100" b="f101"/>
            <a:pathLst>
              <a:path w="441598" h="301070">
                <a:moveTo>
                  <a:pt x="f5" y="f8"/>
                </a:moveTo>
                <a:cubicBezTo>
                  <a:pt x="f5" y="f9"/>
                  <a:pt x="f10" y="f7"/>
                  <a:pt x="f11" y="f7"/>
                </a:cubicBezTo>
                <a:cubicBezTo>
                  <a:pt x="f12" y="f7"/>
                  <a:pt x="f13" y="f14"/>
                  <a:pt x="f13" y="f8"/>
                </a:cubicBezTo>
                <a:cubicBezTo>
                  <a:pt x="f13" y="f15"/>
                  <a:pt x="f16" y="f17"/>
                  <a:pt x="f18" y="f19"/>
                </a:cubicBezTo>
                <a:cubicBezTo>
                  <a:pt x="f20" y="f21"/>
                  <a:pt x="f22" y="f23"/>
                  <a:pt x="f13" y="f23"/>
                </a:cubicBezTo>
                <a:lnTo>
                  <a:pt x="f24" y="f5"/>
                </a:lnTo>
                <a:cubicBezTo>
                  <a:pt x="f25" y="f5"/>
                  <a:pt x="f5" y="f26"/>
                  <a:pt x="f5" y="f8"/>
                </a:cubicBezTo>
                <a:close/>
                <a:moveTo>
                  <a:pt x="f27" y="f5"/>
                </a:moveTo>
                <a:cubicBezTo>
                  <a:pt x="f28" y="f5"/>
                  <a:pt x="f29" y="f26"/>
                  <a:pt x="f29" y="f8"/>
                </a:cubicBezTo>
                <a:cubicBezTo>
                  <a:pt x="f29" y="f9"/>
                  <a:pt x="f30" y="f7"/>
                  <a:pt x="f31" y="f7"/>
                </a:cubicBezTo>
                <a:cubicBezTo>
                  <a:pt x="f32" y="f7"/>
                  <a:pt x="f6" y="f14"/>
                  <a:pt x="f6" y="f8"/>
                </a:cubicBezTo>
                <a:cubicBezTo>
                  <a:pt x="f6" y="f15"/>
                  <a:pt x="f33" y="f17"/>
                  <a:pt x="f34" y="f19"/>
                </a:cubicBezTo>
                <a:cubicBezTo>
                  <a:pt x="f35" y="f21"/>
                  <a:pt x="f36" y="f23"/>
                  <a:pt x="f6" y="f23"/>
                </a:cubicBezTo>
                <a:close/>
              </a:path>
            </a:pathLst>
          </a:custGeom>
          <a:solidFill>
            <a:srgbClr val="89D32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11627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7394105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F3E0A41-A60E-1543-942C-7210D4F89A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B634FF-EBD8-F640-A84C-C32F20F757CE}" type="slidenum">
              <a:t>‹Nº›</a:t>
            </a:fld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2AC3A33-4188-0745-87FA-B120F70279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93763" y="0"/>
            <a:ext cx="6116549" cy="3249000"/>
          </a:xfrm>
        </p:spPr>
        <p:txBody>
          <a:bodyPr tIns="0" bIns="0" anchor="b">
            <a:noAutofit/>
          </a:bodyPr>
          <a:lstStyle>
            <a:lvl1pPr>
              <a:defRPr lang="en-GB" sz="20000" b="1" i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FF224547-14C4-C44B-9E7D-B6221043B5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57967" y="3081198"/>
            <a:ext cx="4852345" cy="3169218"/>
          </a:xfrm>
        </p:spPr>
        <p:txBody>
          <a:bodyPr>
            <a:noAutofit/>
          </a:bodyPr>
          <a:lstStyle>
            <a:lvl1pPr>
              <a:lnSpc>
                <a:spcPts val="6000"/>
              </a:lnSpc>
              <a:spcAft>
                <a:spcPts val="0"/>
              </a:spcAft>
              <a:defRPr sz="6000" b="1" i="1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8A45A4E-BB63-574D-AF4B-1EA541763E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69601" y="822036"/>
            <a:ext cx="3524710" cy="1865741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100">
                <a:solidFill>
                  <a:srgbClr val="007FB7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92726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75F7F63-10E9-5E44-B505-E4E5CE5AE99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503C0E5-2808-1340-93A0-0644F5FEF2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170ABC-9552-F349-8DF6-51FE1E34203F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09150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B175FBB-FC88-114E-AD14-6E2D55088F7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3A79882-AFF0-934D-AA20-06E3AD3739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03836B-FCFA-1B42-87DE-3C5A8A53D6F5}" type="slidenum">
              <a:t>‹Nº›</a:t>
            </a:fld>
            <a:endParaRPr lang="en-GB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A95E5DC-29E9-C941-B2E0-94118CFED9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1878899" y="-365"/>
            <a:ext cx="7974903" cy="6497634"/>
          </a:xfrm>
        </p:spPr>
        <p:txBody>
          <a:bodyPr wrap="none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50000" b="1" spc="-3000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F786EEA-B208-0842-9FA2-D528BDBB8D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6254" y="609603"/>
            <a:ext cx="6762966" cy="5635620"/>
          </a:xfrm>
        </p:spPr>
        <p:txBody>
          <a:bodyPr anchor="ctr"/>
          <a:lstStyle>
            <a:lvl1pPr>
              <a:lnSpc>
                <a:spcPts val="6000"/>
              </a:lnSpc>
              <a:spcAft>
                <a:spcPts val="0"/>
              </a:spcAft>
              <a:defRPr lang="en-GB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44561696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0B1855-DB17-274E-B136-45CCD3FB5B0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437165" y="609603"/>
            <a:ext cx="5392884" cy="56387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AAF00B0-F995-174A-86A3-B0DFB2CF54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15E413C-765E-F348-8D0E-49B4B630B98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2D0B57-6E60-8A4F-AE46-958AC485C659}" type="slidenum">
              <a:t>‹Nº›</a:t>
            </a:fld>
            <a:endParaRPr lang="en-GB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D01361A-402C-6D48-BFFA-B6E9367ED7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5477932" cy="1827208"/>
          </a:xfrm>
        </p:spPr>
        <p:txBody>
          <a:bodyPr rIns="215999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56972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7C05E225-5778-794E-802E-9096C06C76A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501603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D0B7384-2079-FB48-B35F-80B46EBFD1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5477932" cy="1827208"/>
          </a:xfrm>
        </p:spPr>
        <p:txBody>
          <a:bodyPr rIns="215999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63F97079-BCEC-E84E-A85C-3B735562A21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6501603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44169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CE21F95-DE63-7D4C-A793-0E1FCA0D0D2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1FFFAEF-CDE0-504E-8606-7A14BB71FD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2FEC23-CE4C-1749-B201-5960E7E77F0D}" type="slidenum"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43D025-4185-2349-8482-97ECA0BB9F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5477932" cy="1827208"/>
          </a:xfrm>
        </p:spPr>
        <p:txBody>
          <a:bodyPr rIns="215999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59641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71F2A-6BC4-144C-A861-124A62B218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609603"/>
            <a:ext cx="5089733" cy="18272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9D7E3-9E6D-0340-816A-1D59A110CD7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3" y="2436811"/>
            <a:ext cx="5089733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A1102F-6BF7-114C-BDC2-52844B0598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9BC99BB-471A-6F49-BE51-CA51D3D51C4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000AAF-7124-504C-9240-31D48C312E1B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15159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A6AAF03-7847-0E4F-B177-E8785850DD6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3" y="2436811"/>
            <a:ext cx="5089733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F093BA9-45D6-0A4D-A476-26FA569A12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4395209-C6F6-9B40-8219-96DC851F49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EA7B4F-919D-EC4A-BBB4-E68E4EF2B695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90301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3A7161-712B-A74A-9CC3-BBEB3579A8E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70" y="2436811"/>
            <a:ext cx="6645182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673040A-CF7C-8C49-A4D8-EDB7CFF03F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D3D7EB-569B-084F-B852-71B9CA990E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C7C199-AA7A-5247-B062-983AD8343CB7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94681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0">
            <a:extLst>
              <a:ext uri="{FF2B5EF4-FFF2-40B4-BE49-F238E27FC236}">
                <a16:creationId xmlns:a16="http://schemas.microsoft.com/office/drawing/2014/main" id="{9DD47986-0EE0-A940-8717-64D410107C3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64398" y="0"/>
            <a:ext cx="4063200" cy="6498000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123B9B-A103-1F43-90E1-02BFC54655B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7427B94-6761-9D42-AA5D-FA7E331DD32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C3AF93-742E-BD49-BF24-08AD4284334E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9111FE-98A1-CE42-9F15-1E8F35A935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446337" cy="9749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3778DD8F-99C5-B546-AFCC-D6CAEDC1C22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898471" y="1584582"/>
            <a:ext cx="1866857" cy="1866857"/>
          </a:xfrm>
          <a:solidFill>
            <a:srgbClr val="FFFFFF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5DF5F2E-C6C6-7F4D-B309-067B754618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320" y="1969480"/>
            <a:ext cx="2376141" cy="1097069"/>
          </a:xfrm>
        </p:spPr>
        <p:txBody>
          <a:bodyPr lIns="179999" tIns="35999" rIns="179999" bIns="35999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5618FF64-8AE6-3D43-9519-1F9FDEB0611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898471" y="3877714"/>
            <a:ext cx="1866857" cy="1866857"/>
          </a:xfrm>
          <a:solidFill>
            <a:srgbClr val="FFFFFF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868FB51-76F6-3C40-9C7A-D8565F1B55B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320" y="4262612"/>
            <a:ext cx="2376141" cy="1097069"/>
          </a:xfrm>
        </p:spPr>
        <p:txBody>
          <a:bodyPr lIns="179999" tIns="35999" rIns="179999" bIns="35999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580E01D2-CEC2-E24D-BCF1-2048BDC97BB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5675" y="1584582"/>
            <a:ext cx="1866857" cy="1866857"/>
          </a:xfrm>
          <a:solidFill>
            <a:srgbClr val="FFFFFF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3811A50-00EB-6A4F-80F8-D8F6DA6AFF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09235" y="1969480"/>
            <a:ext cx="2376141" cy="1097069"/>
          </a:xfrm>
        </p:spPr>
        <p:txBody>
          <a:bodyPr lIns="179999" tIns="35999" rIns="179999" bIns="35999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B5282033-B7F0-754C-90EB-9231D0DE7FA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5675" y="3877714"/>
            <a:ext cx="1866857" cy="1866857"/>
          </a:xfrm>
          <a:solidFill>
            <a:srgbClr val="FFFFFF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B67DBEC-ADE7-624C-B17E-FD8B3DC616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09235" y="4262612"/>
            <a:ext cx="2376141" cy="1097069"/>
          </a:xfrm>
        </p:spPr>
        <p:txBody>
          <a:bodyPr lIns="179999" tIns="35999" rIns="179999" bIns="35999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5252961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BC391-05A2-6C4D-8CA5-37CB88CFB2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6645182" cy="11927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786E3C9-9EBA-3343-A77F-351DE37E4B9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C065339-A481-DF41-A25F-1CB03D96DA3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7864C2-A361-1E49-B110-8F13710E140E}" type="slidenum">
              <a:t>‹Nº›</a:t>
            </a:fld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9638720-3A32-0740-B31E-EE8D7C7997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8809" y="4119143"/>
            <a:ext cx="1866857" cy="1131121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CC527106-0EC1-CA49-BC09-CB9732FA7D5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04652" y="2245894"/>
            <a:ext cx="1866857" cy="1866857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E6A8B84-8CB9-1049-BAC4-A939FCB845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04652" y="4119143"/>
            <a:ext cx="1866857" cy="1131121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8EC9A925-2A68-F849-AAFA-C2E954FD0C3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20496" y="2245894"/>
            <a:ext cx="1866857" cy="1866857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8A6AB7A-B7F2-DC4B-979D-5AEDAD24D9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20496" y="4119143"/>
            <a:ext cx="1866857" cy="1131121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75EEAEA9-80BF-2444-A0EC-DDA02A17668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36330" y="2245894"/>
            <a:ext cx="1866857" cy="1866857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F9ACFE7-14C5-5B4F-8963-159F850A33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936330" y="4119143"/>
            <a:ext cx="1866857" cy="1131121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6632787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B9F82-F980-1D48-970B-D3DA2137DE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1159" cy="85427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1C72AE2-8E4C-D847-A855-F8FA468143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E3561D8-3A68-1242-8755-14A82DEB39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0AFA64-84A8-C14F-8E63-233320DE2BFD}" type="slidenum">
              <a:t>‹Nº›</a:t>
            </a:fld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171206E-9607-004B-8E23-36EC9FC52F7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31788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3EC35954-6D8D-3B49-B4EC-CC4EB237123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87377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C2742D4-9304-884E-B78D-862C87B222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47622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E0A32208-8BF4-9F42-92A3-8FDC4C7A480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3220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CE95FAD-6330-8040-A6BF-C45E668546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63466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2548C3BD-9622-B946-BC8D-9F758074E15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19064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FDE7C5D-5AB4-694B-B919-4531AD9803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779309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D182F542-9995-5444-81B5-70676B65FC7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571533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51E9766-E4B2-A448-A481-786EB4F3BB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31788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9968960E-D827-294D-92AA-1C4D991AEA9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87377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64C40B9-552A-DF46-81BE-F2A5274852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47622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B84D490-46B5-7840-AFCF-476F0E1294A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3220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ABDDFA1F-693E-6343-9F96-572A8A9ADF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63466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2878AEB5-4A7E-414C-AA17-AD3ABF886A4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19064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A562114-C687-204E-9E16-AFA2919AC7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779309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747051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95A2801-AD13-DE47-8C9F-11783789F2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C9BA59-F4CA-6145-9454-E7029F789D67}" type="slidenum">
              <a:t>‹Nº›</a:t>
            </a:fld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85A524-FB63-2B43-A0B9-0305E4937B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5119048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C6E12F9-8C01-724B-875F-725FE55E33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1662662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5B94BAE-F5A2-FF41-B3CA-ABF3A7B9A3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0546" y="2866232"/>
            <a:ext cx="10761665" cy="1125534"/>
          </a:xfrm>
        </p:spPr>
        <p:txBody>
          <a:bodyPr anchor="ctr" anchorCtr="1"/>
          <a:lstStyle>
            <a:lvl1pPr algn="ctr">
              <a:defRPr lang="en-US" sz="5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288546611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3C18C-703D-DB4A-B335-9DFEFC2495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1159" cy="85427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D25B3CC-82E2-4F49-8BC2-E8A06F78639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C270E3-3217-DE49-AFB2-0795A08FA6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1BE38A-A43C-1341-ACE0-9B7D4EA48A97}" type="slidenum">
              <a:t>‹Nº›</a:t>
            </a:fld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AB500AA-9598-6244-B08A-8AD57B832F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8054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74937871-279C-CF48-8945-DFA81E4F538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51553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F59AACE-7E7B-1347-8CE0-4FAB2F0201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11799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6C217384-3384-3947-B4E8-05E54B0B811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345298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2B66791-C28C-4D43-8445-38D79EC163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05544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4AA664E3-390F-6649-AD6A-0CA30B8D1E8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639043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8B50249-BF06-6A48-A24C-F852F85EF9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99289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DD95B6EF-CF00-2141-9A6A-1A3B50D793B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57809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A8CBAE3-C3D9-4E49-BB28-7694680416A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8054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68665912-E6A6-884B-97A0-4B6ED7962D2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51553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5BC0C96-7DA4-E144-907A-F7EC5A8BA1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11799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2FA63987-4D25-4640-AAD4-79B1C3AE262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345298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FE3532D-CB99-9348-83B8-A4670257BF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05544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67A8F4C5-A4B6-5947-ACB5-6FA01343B05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639043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EB499FA-D0D1-6F45-8BA7-33376B0429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99289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8C7E2EC-3A9C-8B4F-BE4F-691315F322C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932798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0D9268C-0563-F745-B976-C955D88151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593043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F032CF2A-8D7D-D84C-A2B0-92743FDAC07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932798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7A110C2B-ACEA-4846-AF94-AA26F043F5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593043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77334347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403724B7-2F87-3C4F-BCDF-FEE67C2F60F9}"/>
              </a:ext>
            </a:extLst>
          </p:cNvPr>
          <p:cNvSpPr/>
          <p:nvPr/>
        </p:nvSpPr>
        <p:spPr>
          <a:xfrm>
            <a:off x="0" y="0"/>
            <a:ext cx="6096003" cy="64960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096000"/>
              <a:gd name="f7" fmla="val 6496050"/>
              <a:gd name="f8" fmla="val 6244050"/>
              <a:gd name="f9" fmla="val 5956825"/>
              <a:gd name="f10" fmla="val 5844000"/>
              <a:gd name="f11" fmla="val 6356874"/>
              <a:gd name="f12" fmla="+- 0 0 -90"/>
              <a:gd name="f13" fmla="*/ f3 1 6096000"/>
              <a:gd name="f14" fmla="*/ f4 1 6496050"/>
              <a:gd name="f15" fmla="val f5"/>
              <a:gd name="f16" fmla="val f6"/>
              <a:gd name="f17" fmla="val f7"/>
              <a:gd name="f18" fmla="*/ f12 f0 1"/>
              <a:gd name="f19" fmla="+- f17 0 f15"/>
              <a:gd name="f20" fmla="+- f16 0 f15"/>
              <a:gd name="f21" fmla="*/ f18 1 f2"/>
              <a:gd name="f22" fmla="*/ f20 1 6096000"/>
              <a:gd name="f23" fmla="*/ f19 1 6496050"/>
              <a:gd name="f24" fmla="*/ 0 f20 1"/>
              <a:gd name="f25" fmla="*/ 0 f19 1"/>
              <a:gd name="f26" fmla="*/ 6096000 f20 1"/>
              <a:gd name="f27" fmla="*/ 6244050 f19 1"/>
              <a:gd name="f28" fmla="*/ 5844000 f20 1"/>
              <a:gd name="f29" fmla="*/ 6496050 f19 1"/>
              <a:gd name="f30" fmla="+- f21 0 f1"/>
              <a:gd name="f31" fmla="*/ f24 1 6096000"/>
              <a:gd name="f32" fmla="*/ f25 1 6496050"/>
              <a:gd name="f33" fmla="*/ f26 1 6096000"/>
              <a:gd name="f34" fmla="*/ f27 1 6496050"/>
              <a:gd name="f35" fmla="*/ f28 1 6096000"/>
              <a:gd name="f36" fmla="*/ f29 1 6496050"/>
              <a:gd name="f37" fmla="*/ f15 1 f22"/>
              <a:gd name="f38" fmla="*/ f16 1 f22"/>
              <a:gd name="f39" fmla="*/ f15 1 f23"/>
              <a:gd name="f40" fmla="*/ f17 1 f23"/>
              <a:gd name="f41" fmla="*/ f31 1 f22"/>
              <a:gd name="f42" fmla="*/ f32 1 f23"/>
              <a:gd name="f43" fmla="*/ f33 1 f22"/>
              <a:gd name="f44" fmla="*/ f34 1 f23"/>
              <a:gd name="f45" fmla="*/ f35 1 f22"/>
              <a:gd name="f46" fmla="*/ f36 1 f23"/>
              <a:gd name="f47" fmla="*/ f37 f13 1"/>
              <a:gd name="f48" fmla="*/ f38 f13 1"/>
              <a:gd name="f49" fmla="*/ f40 f14 1"/>
              <a:gd name="f50" fmla="*/ f39 f14 1"/>
              <a:gd name="f51" fmla="*/ f41 f13 1"/>
              <a:gd name="f52" fmla="*/ f42 f14 1"/>
              <a:gd name="f53" fmla="*/ f43 f13 1"/>
              <a:gd name="f54" fmla="*/ f44 f14 1"/>
              <a:gd name="f55" fmla="*/ f45 f13 1"/>
              <a:gd name="f56" fmla="*/ f46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1" y="f52"/>
              </a:cxn>
              <a:cxn ang="f30">
                <a:pos x="f53" y="f52"/>
              </a:cxn>
              <a:cxn ang="f30">
                <a:pos x="f53" y="f54"/>
              </a:cxn>
              <a:cxn ang="f30">
                <a:pos x="f55" y="f56"/>
              </a:cxn>
              <a:cxn ang="f30">
                <a:pos x="f51" y="f56"/>
              </a:cxn>
            </a:cxnLst>
            <a:rect l="f47" t="f50" r="f48" b="f49"/>
            <a:pathLst>
              <a:path w="6096000" h="6496050">
                <a:moveTo>
                  <a:pt x="f5" y="f5"/>
                </a:moveTo>
                <a:lnTo>
                  <a:pt x="f6" y="f5"/>
                </a:lnTo>
                <a:lnTo>
                  <a:pt x="f6" y="f8"/>
                </a:lnTo>
                <a:cubicBezTo>
                  <a:pt x="f9" y="f8"/>
                  <a:pt x="f10" y="f11"/>
                  <a:pt x="f10" y="f7"/>
                </a:cubicBezTo>
                <a:lnTo>
                  <a:pt x="f5" y="f7"/>
                </a:lnTo>
                <a:close/>
              </a:path>
            </a:pathLst>
          </a:custGeom>
          <a:solidFill>
            <a:srgbClr val="EDF2F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6AB97B3D-0993-0A4D-8EA6-7892EBEB9A8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55601"/>
            <a:ext cx="3026526" cy="6140452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3809FC-1134-6242-BE5E-15367B62ED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145" y="609603"/>
            <a:ext cx="8540075" cy="11927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450779-459F-AE4F-ADFC-B793E866424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039145" y="2436811"/>
            <a:ext cx="2963332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76015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all ou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4331243-9C2F-A04B-9835-E06DB8A651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183DE9-DAF5-F747-ADC8-1739FEE90B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3FCFE1-720D-2640-BC90-857C47357420}" type="slidenum">
              <a:t>‹Nº›</a:t>
            </a:fld>
            <a:endParaRPr lang="en-GB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22D4B33-76D2-4843-ADE6-5321079DDB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0234" y="1056607"/>
            <a:ext cx="1655758" cy="1413269"/>
          </a:xfrm>
        </p:spPr>
        <p:txBody>
          <a:bodyPr anchor="ctr"/>
          <a:lstStyle>
            <a:lvl1pPr>
              <a:lnSpc>
                <a:spcPct val="100000"/>
              </a:lnSpc>
              <a:defRPr lang="en-GB" sz="60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F7A1E5F-6C2B-A346-AD5C-F3E795D362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9934" y="1056607"/>
            <a:ext cx="2975164" cy="141326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GB"/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16B4969-BA62-524D-92CF-C68E609175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0234" y="2710043"/>
            <a:ext cx="1655758" cy="1413269"/>
          </a:xfrm>
        </p:spPr>
        <p:txBody>
          <a:bodyPr anchor="ctr"/>
          <a:lstStyle>
            <a:lvl1pPr>
              <a:lnSpc>
                <a:spcPct val="100000"/>
              </a:lnSpc>
              <a:defRPr lang="en-GB" sz="60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DECD68-E74B-6B4D-BA23-2EC8A7631E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9934" y="2710043"/>
            <a:ext cx="2975164" cy="141326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GB"/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070D422-89F5-7844-B2D8-5857A6A8FC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0234" y="4363480"/>
            <a:ext cx="1655758" cy="1413269"/>
          </a:xfrm>
        </p:spPr>
        <p:txBody>
          <a:bodyPr anchor="ctr"/>
          <a:lstStyle>
            <a:lvl1pPr>
              <a:lnSpc>
                <a:spcPct val="100000"/>
              </a:lnSpc>
              <a:defRPr lang="en-GB" sz="60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358B102-7209-5249-A252-CA6E2D063B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9934" y="4363480"/>
            <a:ext cx="2975164" cy="141326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GB"/>
            </a:lvl1pPr>
          </a:lstStyle>
          <a:p>
            <a:pPr lvl="0"/>
            <a:r>
              <a:rPr lang="en-GB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4773064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layout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B5506D6-A438-8849-8170-80FBC79999B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777D1DD-A41E-2047-BF0D-B90571C0315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53E98E-6BD5-4B4A-B458-6B84432FADC2}" type="slidenum">
              <a:t>‹Nº›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01DE9E-376C-6445-B6A9-2B24024BA5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2436811"/>
            <a:ext cx="5063115" cy="184636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B7993F-C86D-E343-A91D-9B1762A73B3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03" y="609603"/>
            <a:ext cx="5487661" cy="5638739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  <a:lvl2pPr>
              <a:defRPr/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39110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8F08EF-4347-2D47-B61F-54182A00860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C567260-8AF2-E04E-B01E-9B4C3C65CF0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31773D-3746-0842-B0FA-E3E9E0587FC5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75D0436-7756-3340-8DE6-9A2287C69B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13307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 i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E4FED6-EF23-2546-AA33-4F65811C8CF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37744" y="3826882"/>
            <a:ext cx="2973034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233C0BA-3DFD-3247-B13F-D5B6A77CE4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71200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 i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8610BE6-9DF0-2344-8B63-1CC139CAFB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29083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 i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1EECF35-F7CC-6849-988B-E28D447A28A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609481" y="3826882"/>
            <a:ext cx="2973034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C53D5C-096F-E74A-BCBC-3C233078940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267081" y="3826882"/>
            <a:ext cx="2973034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46717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4B32328-008A-344B-974E-C4C9D77BD7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526DF06-3389-674A-BFDB-E93B83B3EA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4ADEEE-4AA6-9540-993A-F6FBCC6AB7DC}" type="slidenum">
              <a:t>‹Nº›</a:t>
            </a:fld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DB939F-F3C2-9343-9A48-D4E70A6A4DB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37982" y="3070253"/>
            <a:ext cx="2973601" cy="2663747"/>
          </a:xfrm>
          <a:solidFill>
            <a:srgbClr val="EDF2F3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F78D5B-90E7-5544-95FD-C2EBADF90B1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609481" y="3070253"/>
            <a:ext cx="2973034" cy="2663747"/>
          </a:xfrm>
          <a:solidFill>
            <a:srgbClr val="EDF2F3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8CB053-666B-F145-8B5E-90EC62C299C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264338" y="3070253"/>
            <a:ext cx="2973034" cy="2663747"/>
          </a:xfrm>
          <a:solidFill>
            <a:srgbClr val="EDF2F3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DB56084-7DBD-C64A-9AF8-8ED847F651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7982" y="2951454"/>
            <a:ext cx="2973601" cy="118798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100">
                <a:solidFill>
                  <a:srgbClr val="107FE4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BE37515-4F92-EF4F-A7B0-4C6CFE2E9F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9197" y="2951454"/>
            <a:ext cx="2973601" cy="118798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100">
                <a:solidFill>
                  <a:srgbClr val="107FE4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5226A5-6BE5-0E49-9C16-567FE6A2C9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64054" y="2951454"/>
            <a:ext cx="2973601" cy="118798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100">
                <a:solidFill>
                  <a:srgbClr val="107FE4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1235796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3412B6B-B539-024F-8134-E5A9CFEFFF4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A7D4804-89DF-E147-955F-CF7CFC2E61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1DED05-4119-DE45-825E-7CA5E3866A1D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15055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8EACCA8-FE90-9749-8318-AE37C54C83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C29EA06-7ED9-E541-A8B9-C6A249FB02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2B08D1-B907-5A42-A7B1-D984EFA1AAF2}" type="slidenum"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9780AD-E936-8B46-BD5A-F223933996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5477932" cy="18272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A267009-0470-C349-A801-2D28CA662E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13307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100">
                <a:solidFill>
                  <a:srgbClr val="107FE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8675AA-72A7-2248-AD8C-5CC07C60951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37744" y="3969328"/>
            <a:ext cx="2973034" cy="2232260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DE4B8F7-BE98-5F4D-A584-0D3A7BAE72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71200" y="2984363"/>
            <a:ext cx="849596" cy="849596"/>
          </a:xfrm>
          <a:solidFill>
            <a:srgbClr val="EDF2F3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100">
                <a:solidFill>
                  <a:srgbClr val="107FE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A2BBC4-C582-3F4B-BBDD-A155ABF6F4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29083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100">
                <a:solidFill>
                  <a:srgbClr val="107FE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45F294-2D55-B040-A62A-8F43272DFAD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609481" y="3969328"/>
            <a:ext cx="2973034" cy="2232260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E8B91D4-0EA3-A944-99EE-EA008011AD8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267081" y="3969328"/>
            <a:ext cx="2973034" cy="2232260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44699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har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2FF7DBC-3250-8441-A83D-EF9B54F1E41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70" y="2436811"/>
            <a:ext cx="3229313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C64D476-6BD4-DC48-B884-58D5AD142B6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DB56686-0219-5F4C-B74C-52B5025DD5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BFD28E-DAE5-DA47-9E59-1064AB149B66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50983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0">
            <a:extLst>
              <a:ext uri="{FF2B5EF4-FFF2-40B4-BE49-F238E27FC236}">
                <a16:creationId xmlns:a16="http://schemas.microsoft.com/office/drawing/2014/main" id="{D2B6B383-E7C3-6F4D-BF83-6A3C19C62A2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64398" y="0"/>
            <a:ext cx="4063200" cy="6498000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F0505D-4178-E448-B2BB-B24066D3C0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0FB8B65-FCA2-3942-9912-FD85896227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C12860-D0C0-AD48-8E53-C9649FE61F8F}" type="slidenum">
              <a:t>‹Nº›</a:t>
            </a:fld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D2CEE13-4A0C-9147-878F-5099F07408D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960071"/>
            <a:ext cx="3189290" cy="2109209"/>
          </a:xfrm>
        </p:spPr>
        <p:txBody>
          <a:bodyPr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3200" b="1">
                <a:solidFill>
                  <a:srgbClr val="89D328"/>
                </a:solidFill>
              </a:defRPr>
            </a:lvl1pPr>
            <a:lvl2pPr algn="ctr">
              <a:lnSpc>
                <a:spcPct val="120000"/>
              </a:lnSpc>
              <a:defRPr lang="en-GB"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01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FD1C4C-69E4-F844-BB57-F7C3542C75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4290968"/>
            <a:ext cx="3189290" cy="2109209"/>
          </a:xfrm>
        </p:spPr>
        <p:txBody>
          <a:bodyPr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3200" b="1">
                <a:solidFill>
                  <a:srgbClr val="89D328"/>
                </a:solidFill>
              </a:defRPr>
            </a:lvl1pPr>
            <a:lvl2pPr algn="ctr">
              <a:lnSpc>
                <a:spcPct val="120000"/>
              </a:lnSpc>
              <a:defRPr lang="en-GB"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02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6550174-C16E-CA48-BF17-B5DFDB942E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04962" y="1960071"/>
            <a:ext cx="3189290" cy="2109209"/>
          </a:xfrm>
        </p:spPr>
        <p:txBody>
          <a:bodyPr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3200" b="1">
                <a:solidFill>
                  <a:srgbClr val="89D328"/>
                </a:solidFill>
              </a:defRPr>
            </a:lvl1pPr>
            <a:lvl2pPr algn="ctr">
              <a:lnSpc>
                <a:spcPct val="120000"/>
              </a:lnSpc>
              <a:defRPr lang="en-GB"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03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1317665-4F95-B944-8F14-698850A35D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04962" y="4290968"/>
            <a:ext cx="3189290" cy="2109209"/>
          </a:xfrm>
        </p:spPr>
        <p:txBody>
          <a:bodyPr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3200" b="1">
                <a:solidFill>
                  <a:srgbClr val="89D328"/>
                </a:solidFill>
              </a:defRPr>
            </a:lvl1pPr>
            <a:lvl2pPr algn="ctr">
              <a:lnSpc>
                <a:spcPct val="120000"/>
              </a:lnSpc>
              <a:defRPr lang="en-GB"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04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EF8D9A-0A99-6341-B375-CF19AFDD16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7011783" cy="11927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4002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2">
            <a:extLst>
              <a:ext uri="{FF2B5EF4-FFF2-40B4-BE49-F238E27FC236}">
                <a16:creationId xmlns:a16="http://schemas.microsoft.com/office/drawing/2014/main" id="{87A4B370-4946-D544-870E-7B6FEF70F9F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65" y="5301206"/>
            <a:ext cx="10452442" cy="19535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440544F-4175-C24E-8EC6-ECA895B383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69CC4132-1887-2244-A72D-608ECF4FA1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640E68-2B22-4444-9006-D298E4AEE86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8156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F90801DA-12B6-0A46-8F55-EF30870177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2887C0B8-2CEF-D447-ABB9-3FFE77BDC8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3D9D47-3D06-4645-A0CA-3F2BA96A25E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31453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DBEADCF0-4B3C-FB4F-B28A-F11C7BF64C6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78DD336F-CD97-C940-8258-74ABD350E2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740CBCF-7118-8449-AF82-9162028F90D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4140FBF-E276-0247-B79F-EA1C6CD795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B209FC-23DF-2A41-8BDC-F9E520BE0E3F}" type="slidenum">
              <a:t>‹Nº›</a:t>
            </a:fld>
            <a:endParaRPr lang="en-GB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AE0B75A-A341-E448-A954-D711A010FC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1188720"/>
            <a:ext cx="10965603" cy="934717"/>
          </a:xfrm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505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860A8-EC32-5646-B187-13B7B77E32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32928" y="609603"/>
            <a:ext cx="3531202" cy="18272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E6A81B4-04AF-3343-B655-ADD6242E781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F1645EB-1061-B04F-873D-95DCA4DC5D8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4F10A3-E552-7A4A-B6A2-5E230CA1678A}" type="slidenum">
              <a:t>‹Nº›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6A7CA5-1F0F-C24D-9E1E-28889974C91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432928" y="2436811"/>
            <a:ext cx="3531202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54210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s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5A4BF7C-2A5C-B641-B04D-F8215C4F17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5866ADE-EF1C-8848-B9D7-A51552AE22A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1C9DB2-E8D9-DF49-9910-642FC7555620}" type="slidenum">
              <a:t>‹Nº›</a:t>
            </a:fld>
            <a:endParaRPr lang="en-GB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40315A5-FEB9-084A-98D0-A564F69169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62054" y="1422001"/>
            <a:ext cx="6767995" cy="4013996"/>
          </a:xfrm>
          <a:solidFill>
            <a:srgbClr val="FFFFFF"/>
          </a:solidFill>
        </p:spPr>
        <p:txBody>
          <a:bodyPr anchor="ctr" anchorCtr="1"/>
          <a:lstStyle>
            <a:lvl1pPr algn="ctr">
              <a:defRPr sz="100">
                <a:solidFill>
                  <a:srgbClr val="10BE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5A5B911B-6C0E-364F-AAA2-594F0E5DADC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062292" y="1712515"/>
            <a:ext cx="6767510" cy="3723482"/>
          </a:xfrm>
          <a:solidFill>
            <a:srgbClr val="D9D9D9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42C7B12-2067-C343-BB4D-484BE7AD73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62054" y="5399998"/>
            <a:ext cx="6767995" cy="35999"/>
          </a:xfrm>
          <a:solidFill>
            <a:srgbClr val="89D328"/>
          </a:solidFill>
        </p:spPr>
        <p:txBody>
          <a:bodyPr anchor="ctr" anchorCtr="1"/>
          <a:lstStyle>
            <a:lvl1pPr algn="ctr">
              <a:defRPr sz="100">
                <a:solidFill>
                  <a:srgbClr val="1092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2E5354-793A-D045-BB42-58DD0DC0E2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28052" y="1541495"/>
            <a:ext cx="35999" cy="35999"/>
          </a:xfrm>
          <a:solidFill>
            <a:srgbClr val="EDF2F3"/>
          </a:solidFill>
        </p:spPr>
        <p:txBody>
          <a:bodyPr anchor="ctr" anchorCtr="1"/>
          <a:lstStyle>
            <a:lvl1pPr algn="ctr">
              <a:defRPr sz="100">
                <a:solidFill>
                  <a:srgbClr val="1097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34A2D91-1F4F-C841-A145-EE201B5FCCD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62195" y="2150330"/>
            <a:ext cx="1962201" cy="4013996"/>
          </a:xfrm>
          <a:solidFill>
            <a:srgbClr val="FFFFFF"/>
          </a:solidFill>
        </p:spPr>
        <p:txBody>
          <a:bodyPr anchor="ctr" anchorCtr="1"/>
          <a:lstStyle>
            <a:lvl1pPr algn="ctr">
              <a:defRPr sz="100">
                <a:solidFill>
                  <a:srgbClr val="1097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E00CD229-3E20-644A-B4E2-3ECB0224BE5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62442" y="2440844"/>
            <a:ext cx="1962064" cy="3723482"/>
          </a:xfrm>
          <a:solidFill>
            <a:srgbClr val="D9D9D9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6FD61CD-1C42-5749-8DE2-B56EEF3257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62195" y="6128336"/>
            <a:ext cx="1962201" cy="35999"/>
          </a:xfrm>
          <a:solidFill>
            <a:srgbClr val="89D328"/>
          </a:solidFill>
        </p:spPr>
        <p:txBody>
          <a:bodyPr anchor="ctr" anchorCtr="1"/>
          <a:lstStyle>
            <a:lvl1pPr algn="ctr">
              <a:defRPr sz="100">
                <a:solidFill>
                  <a:srgbClr val="10B2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3E7D65B-AF03-7A4E-A3A2-72FB9961C6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07101" y="2271314"/>
            <a:ext cx="35999" cy="35999"/>
          </a:xfrm>
          <a:solidFill>
            <a:srgbClr val="EDF2F3"/>
          </a:solidFill>
        </p:spPr>
        <p:txBody>
          <a:bodyPr anchor="ctr" anchorCtr="1"/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6551042-DA59-D44C-BE57-8326CE6B7F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99181" y="2271314"/>
            <a:ext cx="182880" cy="35999"/>
          </a:xfrm>
          <a:solidFill>
            <a:srgbClr val="EDF2F3"/>
          </a:solidFill>
        </p:spPr>
        <p:txBody>
          <a:bodyPr anchor="ctr" anchorCtr="1"/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6046879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9F2108D-68A3-5B49-9E4F-E48F3C6353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8C7561-164C-824C-9850-727C15EF645E}" type="slidenum">
              <a:t>‹Nº›</a:t>
            </a:fld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29254B7-4718-8540-AC6D-EA97A513F7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59208" y="609603"/>
            <a:ext cx="3517788" cy="5325611"/>
          </a:xfrm>
        </p:spPr>
        <p:txBody>
          <a:bodyPr anchor="ctr" anchorCtr="1"/>
          <a:lstStyle>
            <a:lvl1pPr algn="ctr">
              <a:lnSpc>
                <a:spcPct val="80000"/>
              </a:lnSpc>
              <a:defRPr lang="en-GB" sz="3600" b="1">
                <a:solidFill>
                  <a:srgbClr val="FFFFFF"/>
                </a:solidFill>
              </a:defRPr>
            </a:lvl1pPr>
            <a:lvl2pPr algn="ctr">
              <a:spcAft>
                <a:spcPts val="1200"/>
              </a:spcAft>
              <a:defRPr lang="en-GB" sz="1600" b="0">
                <a:solidFill>
                  <a:srgbClr val="FFFFFF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lang="en-GB" sz="13800" b="1">
                <a:solidFill>
                  <a:srgbClr val="89D328"/>
                </a:solidFill>
              </a:defRPr>
            </a:lvl3pPr>
            <a:lvl4pPr algn="ctr">
              <a:lnSpc>
                <a:spcPct val="100000"/>
              </a:lnSpc>
              <a:defRPr lang="en-GB" b="0">
                <a:solidFill>
                  <a:srgbClr val="FFFFFF"/>
                </a:solidFill>
              </a:defRPr>
            </a:lvl4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0C383D1-38E1-7C48-B5BA-7568F142694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37108" y="609603"/>
            <a:ext cx="3517788" cy="5325611"/>
          </a:xfrm>
        </p:spPr>
        <p:txBody>
          <a:bodyPr anchor="ctr" anchorCtr="1"/>
          <a:lstStyle>
            <a:lvl1pPr algn="ctr">
              <a:lnSpc>
                <a:spcPct val="80000"/>
              </a:lnSpc>
              <a:defRPr lang="en-GB" sz="3600" b="1">
                <a:solidFill>
                  <a:srgbClr val="FFFFFF"/>
                </a:solidFill>
              </a:defRPr>
            </a:lvl1pPr>
            <a:lvl2pPr algn="ctr">
              <a:spcAft>
                <a:spcPts val="1200"/>
              </a:spcAft>
              <a:defRPr lang="en-GB" sz="1600" b="0">
                <a:solidFill>
                  <a:srgbClr val="FFFFFF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lang="en-GB" sz="13800" b="1">
                <a:solidFill>
                  <a:srgbClr val="89D328"/>
                </a:solidFill>
              </a:defRPr>
            </a:lvl3pPr>
            <a:lvl4pPr algn="ctr">
              <a:lnSpc>
                <a:spcPct val="100000"/>
              </a:lnSpc>
              <a:defRPr lang="en-GB" b="0">
                <a:solidFill>
                  <a:srgbClr val="FFFFFF"/>
                </a:solidFill>
              </a:defRPr>
            </a:lvl4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72F911B-1686-C54D-8EFB-1C7E47098A8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15009" y="609603"/>
            <a:ext cx="3517788" cy="5325611"/>
          </a:xfrm>
        </p:spPr>
        <p:txBody>
          <a:bodyPr anchor="ctr" anchorCtr="1"/>
          <a:lstStyle>
            <a:lvl1pPr algn="ctr">
              <a:lnSpc>
                <a:spcPct val="80000"/>
              </a:lnSpc>
              <a:defRPr lang="en-GB" sz="3600" b="1">
                <a:solidFill>
                  <a:srgbClr val="FFFFFF"/>
                </a:solidFill>
              </a:defRPr>
            </a:lvl1pPr>
            <a:lvl2pPr algn="ctr">
              <a:spcAft>
                <a:spcPts val="1200"/>
              </a:spcAft>
              <a:defRPr lang="en-GB" sz="1600" b="0">
                <a:solidFill>
                  <a:srgbClr val="FFFFFF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lang="en-GB" sz="13800" b="1">
                <a:solidFill>
                  <a:srgbClr val="89D328"/>
                </a:solidFill>
              </a:defRPr>
            </a:lvl3pPr>
            <a:lvl4pPr algn="ctr">
              <a:lnSpc>
                <a:spcPct val="100000"/>
              </a:lnSpc>
              <a:defRPr lang="en-GB" b="0">
                <a:solidFill>
                  <a:srgbClr val="FFFFFF"/>
                </a:solidFill>
              </a:defRPr>
            </a:lvl4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3740199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D84D06CE-F07A-9644-A9A9-DA6C610E1BC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63995" y="0"/>
            <a:ext cx="4063995" cy="6498000"/>
          </a:xfrm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56C89C8E-3BBD-FB42-AFDE-8ED4452BD36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117174" y="0"/>
            <a:ext cx="4074822" cy="6498000"/>
          </a:xfrm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CC95D86-1BF3-E84A-BD5A-A327A5D21DA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FD581A-3E51-1A42-A8D7-342B980D09A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279796-955C-044B-BFDA-DC67F2D4AF96}" type="slidenum">
              <a:t>‹Nº›</a:t>
            </a:fld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8F8BFD7-14AA-384D-A25E-B367570E63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746" y="2283293"/>
            <a:ext cx="3036502" cy="3651912"/>
          </a:xfrm>
        </p:spPr>
        <p:txBody>
          <a:bodyPr anchorCtr="1"/>
          <a:lstStyle>
            <a:lvl1pPr algn="ctr">
              <a:lnSpc>
                <a:spcPct val="90000"/>
              </a:lnSpc>
              <a:spcAft>
                <a:spcPts val="600"/>
              </a:spcAft>
              <a:defRPr lang="en-GB" sz="6000" b="1">
                <a:solidFill>
                  <a:srgbClr val="89D328"/>
                </a:solidFill>
              </a:defRPr>
            </a:lvl1pPr>
            <a:lvl2pPr algn="ctr">
              <a:lnSpc>
                <a:spcPct val="90000"/>
              </a:lnSpc>
              <a:defRPr lang="en-GB" sz="16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012A5B-D29C-524E-ACB9-EE585D1F66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7751" y="2283293"/>
            <a:ext cx="3036502" cy="3651912"/>
          </a:xfrm>
        </p:spPr>
        <p:txBody>
          <a:bodyPr anchorCtr="1"/>
          <a:lstStyle>
            <a:lvl1pPr algn="ctr">
              <a:lnSpc>
                <a:spcPct val="90000"/>
              </a:lnSpc>
              <a:spcAft>
                <a:spcPts val="600"/>
              </a:spcAft>
              <a:defRPr lang="en-GB" sz="6000" b="1">
                <a:solidFill>
                  <a:srgbClr val="89D328"/>
                </a:solidFill>
              </a:defRPr>
            </a:lvl1pPr>
            <a:lvl2pPr algn="ctr">
              <a:lnSpc>
                <a:spcPct val="90000"/>
              </a:lnSpc>
              <a:defRPr lang="en-GB" sz="16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C3C7AC7-8B39-AF42-91B5-5139B3523E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41747" y="2283293"/>
            <a:ext cx="3036502" cy="3651912"/>
          </a:xfrm>
        </p:spPr>
        <p:txBody>
          <a:bodyPr anchorCtr="1"/>
          <a:lstStyle>
            <a:lvl1pPr algn="ctr">
              <a:lnSpc>
                <a:spcPct val="90000"/>
              </a:lnSpc>
              <a:spcAft>
                <a:spcPts val="600"/>
              </a:spcAft>
              <a:defRPr lang="en-GB" sz="6000" b="1">
                <a:solidFill>
                  <a:srgbClr val="89D328"/>
                </a:solidFill>
              </a:defRPr>
            </a:lvl1pPr>
            <a:lvl2pPr algn="ctr">
              <a:lnSpc>
                <a:spcPct val="90000"/>
              </a:lnSpc>
              <a:defRPr lang="en-GB" sz="16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7D59A2-CA0B-BD4E-B51A-1EA943AC65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27588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callouts with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8FB41EF8-4849-DA44-AB92-B49BCB364AB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63995" y="0"/>
            <a:ext cx="8128001" cy="6497634"/>
          </a:xfr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/>
          </a:gradFill>
        </p:spPr>
        <p:txBody>
          <a:bodyPr>
            <a:noAutofit/>
          </a:bodyPr>
          <a:lstStyle>
            <a:lvl1pPr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818C07-0986-154E-87E0-C18BAC9810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B3595F4-54F9-1147-9BCA-E3B603B3DF5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9A46CC-8946-D74C-B7CF-B248662CF788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DCC373-E8C3-2145-A72F-C77809D270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2436811"/>
            <a:ext cx="3023299" cy="349839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7BB820A-BFB5-AA49-A858-0D4CFA23FF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7751" y="2283293"/>
            <a:ext cx="3036502" cy="3651912"/>
          </a:xfrm>
        </p:spPr>
        <p:txBody>
          <a:bodyPr anchorCtr="1"/>
          <a:lstStyle>
            <a:lvl1pPr algn="ctr">
              <a:lnSpc>
                <a:spcPct val="90000"/>
              </a:lnSpc>
              <a:spcAft>
                <a:spcPts val="600"/>
              </a:spcAft>
              <a:defRPr lang="en-GB" sz="6000" b="1">
                <a:solidFill>
                  <a:srgbClr val="89D328"/>
                </a:solidFill>
              </a:defRPr>
            </a:lvl1pPr>
            <a:lvl2pPr algn="ctr">
              <a:lnSpc>
                <a:spcPct val="90000"/>
              </a:lnSpc>
              <a:defRPr lang="en-GB" sz="16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8A49DC-3262-3F41-AE68-FC0263F6EA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41747" y="2283293"/>
            <a:ext cx="3036502" cy="3651912"/>
          </a:xfrm>
        </p:spPr>
        <p:txBody>
          <a:bodyPr anchorCtr="1"/>
          <a:lstStyle>
            <a:lvl1pPr algn="ctr">
              <a:lnSpc>
                <a:spcPct val="90000"/>
              </a:lnSpc>
              <a:spcAft>
                <a:spcPts val="600"/>
              </a:spcAft>
              <a:defRPr lang="en-GB" sz="6000" b="1">
                <a:solidFill>
                  <a:srgbClr val="89D328"/>
                </a:solidFill>
              </a:defRPr>
            </a:lvl1pPr>
            <a:lvl2pPr algn="ctr">
              <a:lnSpc>
                <a:spcPct val="90000"/>
              </a:lnSpc>
              <a:defRPr lang="en-GB" sz="16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4264785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05EB98B-437B-344C-9072-9A8051F0D6C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03" y="1802346"/>
            <a:ext cx="5487661" cy="444599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674BC26-65BF-6642-9C23-F30E0C5A21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095B317-9A07-2C41-B658-14272A21B3C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D4DF2E-0755-BE4C-AFB4-B790FCED84B6}" type="slidenum">
              <a:t>‹Nº›</a:t>
            </a:fld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3E0598C3-1FCE-2B4C-9019-F10E407A3A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E1005D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2304234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id="{2E6B8AB4-3590-8947-BBEC-37BF54C111D3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F6595739-5811-524C-ACE8-A8BDBF89C957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6C345230-647A-844B-AE43-B5D48FA53524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464F83-A140-E74B-84A5-622E3EA7E574}"/>
              </a:ext>
            </a:extLst>
          </p:cNvPr>
          <p:cNvSpPr txBox="1"/>
          <p:nvPr/>
        </p:nvSpPr>
        <p:spPr>
          <a:xfrm>
            <a:off x="11365918" y="6498000"/>
            <a:ext cx="464131" cy="359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17C240-8905-B144-B80A-89C1153721D8}" type="slidenum">
              <a:t>‹Nº›</a:t>
            </a:fld>
            <a:endParaRPr lang="en-GB" sz="800" b="0" i="0" u="none" strike="noStrike" kern="1200" cap="none" spc="0" baseline="0">
              <a:solidFill>
                <a:srgbClr val="404E5C"/>
              </a:solidFill>
              <a:uFillTx/>
              <a:latin typeface="Century Gothic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4D845EC6-888D-284A-9BF5-DE0D4BE1D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088" y="6335850"/>
            <a:ext cx="320396" cy="32039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6596981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2AD2585-8991-0D47-9C0E-6738472A98B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60ECA3-FF9B-5941-B5EF-C5AA32F718D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FD60D6-2481-B445-ABFF-DA8892DD2FE0}" type="slidenum">
              <a:t>‹Nº›</a:t>
            </a:fld>
            <a:endParaRPr lang="en-GB"/>
          </a:p>
        </p:txBody>
      </p:sp>
      <p:sp>
        <p:nvSpPr>
          <p:cNvPr id="4" name="Text Placeholder 46">
            <a:extLst>
              <a:ext uri="{FF2B5EF4-FFF2-40B4-BE49-F238E27FC236}">
                <a16:creationId xmlns:a16="http://schemas.microsoft.com/office/drawing/2014/main" id="{D4B4E7D1-C943-B14B-84C8-726492648B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631" y="1879604"/>
            <a:ext cx="10567931" cy="3085505"/>
          </a:xfrm>
          <a:gradFill>
            <a:gsLst>
              <a:gs pos="0">
                <a:srgbClr val="404E5C"/>
              </a:gs>
              <a:gs pos="100000">
                <a:srgbClr val="FF9914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" name="Text Placeholder 54">
            <a:extLst>
              <a:ext uri="{FF2B5EF4-FFF2-40B4-BE49-F238E27FC236}">
                <a16:creationId xmlns:a16="http://schemas.microsoft.com/office/drawing/2014/main" id="{9568C71A-8821-6A4A-B014-934B674871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780218" y="-3701052"/>
            <a:ext cx="7132274" cy="3085505"/>
          </a:xfrm>
          <a:gradFill>
            <a:gsLst>
              <a:gs pos="0">
                <a:srgbClr val="404E5C"/>
              </a:gs>
              <a:gs pos="100000">
                <a:srgbClr val="FF9914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6" name="Text Placeholder 53">
            <a:extLst>
              <a:ext uri="{FF2B5EF4-FFF2-40B4-BE49-F238E27FC236}">
                <a16:creationId xmlns:a16="http://schemas.microsoft.com/office/drawing/2014/main" id="{7BD3947F-EDD7-2640-8FFF-462EE39CAD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20349" y="-3701052"/>
            <a:ext cx="13944005" cy="3085505"/>
          </a:xfrm>
          <a:gradFill>
            <a:gsLst>
              <a:gs pos="0">
                <a:srgbClr val="404E5C"/>
              </a:gs>
              <a:gs pos="100000">
                <a:srgbClr val="FF9914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7" name="Text Placeholder 56">
            <a:extLst>
              <a:ext uri="{FF2B5EF4-FFF2-40B4-BE49-F238E27FC236}">
                <a16:creationId xmlns:a16="http://schemas.microsoft.com/office/drawing/2014/main" id="{072B71BC-EBBD-484D-AD02-76B3BCBF5A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4B12BD23-3040-A347-B9E4-530C22557C5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13C40E3C-01A1-494B-BB47-60543134C9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94BBD53B-40C8-0942-8A9B-C0D422AB5D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9751154A-FEE8-AE4E-B478-21FF8C83BF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13A821E4-BE9D-E348-AEB9-5E54CEED64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2594A5-77E8-9B4D-8080-11833DE1BC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626482" cy="1192743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Today’s Key Takeaways</a:t>
            </a:r>
          </a:p>
        </p:txBody>
      </p:sp>
    </p:spTree>
    <p:extLst>
      <p:ext uri="{BB962C8B-B14F-4D97-AF65-F5344CB8AC3E}">
        <p14:creationId xmlns:p14="http://schemas.microsoft.com/office/powerpoint/2010/main" val="48942169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DF5009E-FAF6-3043-915C-DF68BB673A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156558F-3226-1343-B324-410F308436B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21CAD3-8D0D-CC48-9B83-D92E82A3468F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14975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itl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82FE8169-B28A-984D-935D-CFF5EBD431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6072"/>
            <a:ext cx="7067242" cy="6165854"/>
          </a:xfrm>
          <a:solidFill>
            <a:srgbClr val="011627"/>
          </a:solidFill>
        </p:spPr>
        <p:txBody>
          <a:bodyPr/>
          <a:lstStyle>
            <a:lvl1pPr>
              <a:defRPr lang="en-US" sz="200">
                <a:ea typeface="Century Gothic"/>
                <a:cs typeface="Century Gothic"/>
              </a:defRPr>
            </a:lvl1pPr>
          </a:lstStyle>
          <a:p>
            <a:pPr lvl="0"/>
            <a:r>
              <a:rPr lang="en-US"/>
              <a:t>Box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97621F09-9FF7-FB4E-94DE-DCF6D42ECAA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1475" y="572258"/>
            <a:ext cx="328489" cy="50392"/>
          </a:xfrm>
          <a:solidFill>
            <a:srgbClr val="E1005D"/>
          </a:solidFill>
        </p:spPr>
        <p:txBody>
          <a:bodyPr wrap="none" lIns="0" tIns="0" rIns="0" bIns="0" anchor="ctr" anchorCtr="1"/>
          <a:lstStyle>
            <a:lvl1pPr algn="ctr">
              <a:defRPr lang="en-US" sz="200">
                <a:solidFill>
                  <a:srgbClr val="E1005D"/>
                </a:solidFill>
                <a:ea typeface="Century Gothic"/>
                <a:cs typeface="Century Gothic"/>
              </a:defRPr>
            </a:lvl1pPr>
          </a:lstStyle>
          <a:p>
            <a:pPr lvl="0"/>
            <a:r>
              <a:rPr lang="en-US"/>
              <a:t>Line</a:t>
            </a: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11731D37-9ACF-BD4E-8906-4FF2014260E0}"/>
              </a:ext>
            </a:extLst>
          </p:cNvPr>
          <p:cNvSpPr txBox="1"/>
          <p:nvPr/>
        </p:nvSpPr>
        <p:spPr>
          <a:xfrm>
            <a:off x="337852" y="6515474"/>
            <a:ext cx="611998" cy="17207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140EA13-CE74-A240-BF65-6CF8A1B93E63}" type="slidenum">
              <a:t>‹Nº›</a:t>
            </a:fld>
            <a:endParaRPr lang="en-US" sz="800" b="0" i="0" u="none" strike="noStrike" kern="1200" cap="none" spc="0" baseline="0">
              <a:solidFill>
                <a:srgbClr val="FFFFFF"/>
              </a:solidFill>
              <a:uFillTx/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DC6753-9829-C343-B916-51480CEFFB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1475" y="728657"/>
            <a:ext cx="6367131" cy="132555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F0F169D-CB89-164D-A219-47AFEF6650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1475" y="2054227"/>
            <a:ext cx="6315075" cy="411797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89D328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EBD9D97-B1C6-1141-A607-B8C2CE7B55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Source: </a:t>
            </a:r>
          </a:p>
        </p:txBody>
      </p:sp>
    </p:spTree>
    <p:extLst>
      <p:ext uri="{BB962C8B-B14F-4D97-AF65-F5344CB8AC3E}">
        <p14:creationId xmlns:p14="http://schemas.microsoft.com/office/powerpoint/2010/main" val="378210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23A69F7C-09E6-8D43-A671-B7F246BC9ED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01373B-6140-0B44-B74A-E7A648F102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5C307C-7B38-9B44-9DFD-B3E33B0FAC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DD940D-7E83-124C-8616-A79EE146E8ED}" type="slidenum">
              <a:t>‹Nº›</a:t>
            </a:fld>
            <a:endParaRPr lang="es-MX"/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BAFD64F5-08D9-6C4F-951D-AAC57B05E1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631" y="1879604"/>
            <a:ext cx="10567931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00">
                <a:solidFill>
                  <a:srgbClr val="C02306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6" name="Text Placeholder 54">
            <a:extLst>
              <a:ext uri="{FF2B5EF4-FFF2-40B4-BE49-F238E27FC236}">
                <a16:creationId xmlns:a16="http://schemas.microsoft.com/office/drawing/2014/main" id="{DE3AD541-0DE8-8A47-8B90-61CCB6DF84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780218" y="-3701052"/>
            <a:ext cx="7132274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00">
                <a:solidFill>
                  <a:srgbClr val="C02306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7" name="Text Placeholder 53">
            <a:extLst>
              <a:ext uri="{FF2B5EF4-FFF2-40B4-BE49-F238E27FC236}">
                <a16:creationId xmlns:a16="http://schemas.microsoft.com/office/drawing/2014/main" id="{AABDB516-164E-9D41-981F-5BE098D923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20349" y="-3701052"/>
            <a:ext cx="13944005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00">
                <a:solidFill>
                  <a:srgbClr val="C02306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1D24306C-B308-704C-AE77-D823F88573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D35EC9C8-3FFD-844A-9FF0-9DE6E9E8C05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5E91B02A-56A4-6641-AFFA-51E4103EE45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62630A1C-46AE-C74F-B099-3139250F4F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325CA176-0951-654B-A756-EC1C185D4C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" name="Text Placeholder 56">
            <a:extLst>
              <a:ext uri="{FF2B5EF4-FFF2-40B4-BE49-F238E27FC236}">
                <a16:creationId xmlns:a16="http://schemas.microsoft.com/office/drawing/2014/main" id="{5A0FD187-D6FE-5C4C-9776-DFC3AC0549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2631855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29C6D0F4-D154-D64D-8C2B-62B596F842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3360109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9FCF553F-83E1-C246-8637-881DFA4973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50185" y="-141445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6">
            <a:extLst>
              <a:ext uri="{FF2B5EF4-FFF2-40B4-BE49-F238E27FC236}">
                <a16:creationId xmlns:a16="http://schemas.microsoft.com/office/drawing/2014/main" id="{4220064B-F822-1E49-BC4A-0820A95A6F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-1414467"/>
            <a:ext cx="2782519" cy="602234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522E7058-C984-D848-96CF-FCE8AA3F9C7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70729" y="0"/>
            <a:ext cx="8421267" cy="6496053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150351D4-6E84-3A42-99FF-5CB676C302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01051" y="16192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75">
            <a:extLst>
              <a:ext uri="{FF2B5EF4-FFF2-40B4-BE49-F238E27FC236}">
                <a16:creationId xmlns:a16="http://schemas.microsoft.com/office/drawing/2014/main" id="{60451ACC-F83D-2D43-A78B-882E500BF4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1619246"/>
            <a:ext cx="2374148" cy="440309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EE800AC6-689E-694F-B107-A5F2490D8E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09772" y="162517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494A1652-3CF6-6B46-9D46-3F00582806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1511" y="202071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67B8FC12-AC28-154A-8464-7C016DAE12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30344" y="3212973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B5DC161C-18D3-9649-BF1C-272F558839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39065" y="3218898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37F3DBA3-F237-5C4B-997B-BAF96E53B1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80814" y="3614440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EC6567DA-E49B-4F48-9906-D8B86C0DCC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5297" y="477456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FF02B595-529C-C247-A8CC-EA3951F35F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478049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C6A1C2D1-AD16-5749-9162-3A757F8FF7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15758" y="517603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7B44740-7624-0E40-B490-3624022C3D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626482" cy="1192743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Today’s Key Takeaways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091BC9E2-05B9-D740-A9D4-8A68E02047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8BC62EB-2676-C540-AB3B-6669620F0F8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FF9DF6-2241-F845-8269-DBA325F671ED}" type="slidenum">
              <a:t>‹Nº›</a:t>
            </a:fld>
            <a:endParaRPr lang="en-GB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F92EE68F-073D-6548-B893-FB9D247B55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50535" y="21070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80E3A30B-1E3E-7B45-83C2-7DD2D0DA7C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92284" y="60625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28973682-C0EA-3542-AE07-76DD197F1D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180443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1C69BB10-632A-B44B-B35E-0C801EF34A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2199982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2A135C1A-AD1F-4047-8328-DC001BC3EC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336602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87D60EB4-BBE8-5043-878D-9AD0BC280A7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376157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21CD6D8C-0765-744D-9D56-07D9AA351A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258906" y="-140854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303A725E-B40F-DC4A-B8D2-236604EEAF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000655" y="-1012999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15C07D41-4504-8F43-9EBB-70BE363A1D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771117" y="56869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ext Placeholder 77">
            <a:extLst>
              <a:ext uri="{FF2B5EF4-FFF2-40B4-BE49-F238E27FC236}">
                <a16:creationId xmlns:a16="http://schemas.microsoft.com/office/drawing/2014/main" id="{B5FB524C-2550-DB4D-BB1D-22E7E39B7D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5686946"/>
            <a:ext cx="2003441" cy="280936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B1795A2-F720-4848-B6A8-081C007FBA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569286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F1BB9D35-6CD0-4F46-853B-42204CF77CD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6088413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44A2B25D-C027-EE4F-90E5-C6C06EF53C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7248540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CD7A2ABA-5241-3E40-87A5-70C77FC9B6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7254456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22AC8C-A0CF-FE47-8C65-D31DAB2884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7650007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1110279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732E2E5-546D-D94F-BDC5-6887C8B0DF1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3" y="2436811"/>
            <a:ext cx="5089733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76B25D1-B64D-864F-86E3-77D2ABC034B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8B7D44-5CBE-074A-B458-14DDBB0FEC4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024932-12B5-DB4C-A61D-020130AD4F66}" type="slidenum">
              <a:t>‹Nº›</a:t>
            </a:fld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53068C88-B039-A141-8930-20F894409DA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E1005D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56679681"/>
      </p:ext>
    </p:extLst>
  </p:cSld>
  <p:clrMapOvr>
    <a:masterClrMapping/>
  </p:clrMapOvr>
  <p:transition spd="med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lef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2158C74-AAEF-754E-BC0D-B69B42C34F3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0EA131A-C44D-AD46-A629-FC6F458731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C3D302-3347-984C-82B8-904E3D64B6EE}" type="slidenum">
              <a:t>‹Nº›</a:t>
            </a:fld>
            <a:endParaRPr lang="en-GB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5DB51B52-CBDF-854E-8563-9822F7937F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E1005D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7B575A5-5DEB-0F48-B768-E2CBE4571E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5477932" cy="1827208"/>
          </a:xfrm>
        </p:spPr>
        <p:txBody>
          <a:bodyPr rIns="215999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692478"/>
      </p:ext>
    </p:extLst>
  </p:cSld>
  <p:clrMapOvr>
    <a:masterClrMapping/>
  </p:clrMapOvr>
  <p:transition spd="med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C6ABC86-1E2F-8D4A-9051-658BC4CA15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9944FBA-73DF-F440-B907-78831324EE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F98EBC-1101-2F48-AB67-AADB58F52F00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8550ECE-8CCE-3643-8E8B-826718C0A0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81005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EE800C1-F5B0-0941-99F2-C7DD03CDCCA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37744" y="3826882"/>
            <a:ext cx="2336118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AC852CD-5299-4243-9C29-389DCDBF38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63589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D4B6C32-0BDC-694D-9AD1-DCA99FB5D4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46183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68D7E1EA-7213-1F44-AE28-AE9D120EE7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E1005D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7E4C48-F31D-5844-80E4-789DBEAE9D2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620329" y="3826882"/>
            <a:ext cx="2336118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0EBC4D-A556-9E40-AA11-D09C9753C8B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302922" y="3826882"/>
            <a:ext cx="2336118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CADE2D-E152-9446-8077-713A8EBBC72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985598" y="3826882"/>
            <a:ext cx="2336118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D399FB3-C4A2-2C4B-B7C7-572D91F255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728767" y="2980825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376483993"/>
      </p:ext>
    </p:extLst>
  </p:cSld>
  <p:clrMapOvr>
    <a:masterClrMapping/>
  </p:clrMapOvr>
  <p:transition spd="med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3683DBDC-F99B-D24F-BEC5-11F714B0773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F2F2F2"/>
          </a:solidFill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82C85E38-BD54-EF47-853B-DCB901D5C2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2731" y="887416"/>
            <a:ext cx="4655128" cy="2922586"/>
          </a:xfrm>
        </p:spPr>
        <p:txBody>
          <a:bodyPr anchor="ctr">
            <a:noAutofit/>
          </a:bodyPr>
          <a:lstStyle>
            <a:lvl1pPr>
              <a:defRPr lang="en-GB" sz="30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9290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0124313-8DA2-B84F-9F10-16029ADF010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61" y="2436811"/>
            <a:ext cx="10928168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E65BB2-A99C-0A45-8FB8-4D58A77E99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DFDE918-9F8C-3B40-96A0-6EB5092DC0B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320D30-FEA2-6549-B59B-04EF8328CA1B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0F04DE-DBE3-9741-B1B8-EBCD40DA05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47828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oint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7B41902-13CC-604A-BFE7-B4D58E8BBD5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237D5FC-2D07-8842-857A-B5CA326F73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C0B134-CE21-3142-8114-5B31FB67F415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FA38BA8-EF6D-FB49-866A-662404C3B1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13307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1B5019A-080B-E141-B01B-CE531F7693C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37744" y="3826882"/>
            <a:ext cx="2973034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EDF444F-380A-C445-8F94-741B68AD91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71200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157DE5D-125C-3C4F-AE39-DDF6A5CEF5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29083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8EC91B0-A9BD-F747-AD87-82F051E74F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E1005D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23BF2A-0082-C344-90B1-0983D60B07C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609481" y="3826882"/>
            <a:ext cx="2973034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2CFBCD-3A50-E04D-991C-FE243081E7F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267081" y="3826882"/>
            <a:ext cx="2973034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060309"/>
      </p:ext>
    </p:extLst>
  </p:cSld>
  <p:clrMapOvr>
    <a:masterClrMapping/>
  </p:clrMapOvr>
  <p:transition spd="med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964DA31-16FD-7843-BFDA-721DD4268CF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03" y="1802346"/>
            <a:ext cx="5487661" cy="444599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1939EC-2979-5646-851F-7B7030632F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BC8401-9696-424C-8944-7ADFA23201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79894C-AB7F-774C-A1B2-93B5F4D41A9E}" type="slidenum">
              <a:t>‹Nº›</a:t>
            </a:fld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D94EC41-1311-9248-A098-AD44F03FFE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E1005D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9803407"/>
      </p:ext>
    </p:extLst>
  </p:cSld>
  <p:clrMapOvr>
    <a:masterClrMapping/>
  </p:clrMapOvr>
  <p:transition spd="med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48E81794-2C63-9045-97FA-850D222E7218}"/>
              </a:ext>
            </a:extLst>
          </p:cNvPr>
          <p:cNvSpPr/>
          <p:nvPr/>
        </p:nvSpPr>
        <p:spPr>
          <a:xfrm>
            <a:off x="0" y="0"/>
            <a:ext cx="6096003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907109"/>
              <a:gd name="f7" fmla="val 6858000"/>
              <a:gd name="f8" fmla="val 4069513"/>
              <a:gd name="f9" fmla="+- 0 0 -90"/>
              <a:gd name="f10" fmla="*/ f3 1 5907109"/>
              <a:gd name="f11" fmla="*/ f4 1 6858000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5907109"/>
              <a:gd name="f20" fmla="*/ f16 1 6858000"/>
              <a:gd name="f21" fmla="*/ 0 f17 1"/>
              <a:gd name="f22" fmla="*/ 0 f16 1"/>
              <a:gd name="f23" fmla="*/ 5907109 f17 1"/>
              <a:gd name="f24" fmla="*/ 4069513 f17 1"/>
              <a:gd name="f25" fmla="*/ 6858000 f16 1"/>
              <a:gd name="f26" fmla="+- f18 0 f1"/>
              <a:gd name="f27" fmla="*/ f21 1 5907109"/>
              <a:gd name="f28" fmla="*/ f22 1 6858000"/>
              <a:gd name="f29" fmla="*/ f23 1 5907109"/>
              <a:gd name="f30" fmla="*/ f24 1 5907109"/>
              <a:gd name="f31" fmla="*/ f25 1 685800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19"/>
              <a:gd name="f40" fmla="*/ f31 1 f20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0 1"/>
              <a:gd name="f49" fmla="*/ f40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8" y="f49"/>
              </a:cxn>
              <a:cxn ang="f26">
                <a:pos x="f45" y="f49"/>
              </a:cxn>
            </a:cxnLst>
            <a:rect l="f41" t="f44" r="f42" b="f43"/>
            <a:pathLst>
              <a:path w="5907109" h="6858000">
                <a:moveTo>
                  <a:pt x="f5" y="f5"/>
                </a:moveTo>
                <a:lnTo>
                  <a:pt x="f6" y="f5"/>
                </a:ln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01162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EE04A6D3-2759-2742-9FB4-CA1E35F594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1043" y="804864"/>
            <a:ext cx="4396736" cy="1355405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5702F5-17F2-3A4B-8F97-DAB9FD0E90E4}"/>
              </a:ext>
            </a:extLst>
          </p:cNvPr>
          <p:cNvGrpSpPr/>
          <p:nvPr/>
        </p:nvGrpSpPr>
        <p:grpSpPr>
          <a:xfrm>
            <a:off x="562237" y="5325749"/>
            <a:ext cx="3107386" cy="1255132"/>
            <a:chOff x="562237" y="5325749"/>
            <a:chExt cx="3107386" cy="1255132"/>
          </a:xfrm>
        </p:grpSpPr>
        <p:pic>
          <p:nvPicPr>
            <p:cNvPr id="5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FE5C0ED-6D5B-9547-BEEC-16849C35C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76807"/>
            <a:stretch>
              <a:fillRect/>
            </a:stretch>
          </p:blipFill>
          <p:spPr>
            <a:xfrm>
              <a:off x="562237" y="5614269"/>
              <a:ext cx="704334" cy="67809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6F2E9D0E-29EB-0347-BABA-BA44ACE93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49"/>
              <a:ext cx="2673979" cy="1255132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8880379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8">
            <a:extLst>
              <a:ext uri="{FF2B5EF4-FFF2-40B4-BE49-F238E27FC236}">
                <a16:creationId xmlns:a16="http://schemas.microsoft.com/office/drawing/2014/main" id="{06C566AA-11E8-4A4A-A136-546322AEA8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6344" y="2694572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81">
            <a:extLst>
              <a:ext uri="{FF2B5EF4-FFF2-40B4-BE49-F238E27FC236}">
                <a16:creationId xmlns:a16="http://schemas.microsoft.com/office/drawing/2014/main" id="{03C298B6-33D6-DB49-812E-D3BA49066C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94457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4" name="Picture Placeholder 84">
            <a:extLst>
              <a:ext uri="{FF2B5EF4-FFF2-40B4-BE49-F238E27FC236}">
                <a16:creationId xmlns:a16="http://schemas.microsoft.com/office/drawing/2014/main" id="{691B66B0-967B-8D4F-83B1-4468962F5EE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60092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Text Placeholder 81">
            <a:extLst>
              <a:ext uri="{FF2B5EF4-FFF2-40B4-BE49-F238E27FC236}">
                <a16:creationId xmlns:a16="http://schemas.microsoft.com/office/drawing/2014/main" id="{311211C4-89AE-CB4F-823E-46F07C2581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05135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6" name="Picture Placeholder 84">
            <a:extLst>
              <a:ext uri="{FF2B5EF4-FFF2-40B4-BE49-F238E27FC236}">
                <a16:creationId xmlns:a16="http://schemas.microsoft.com/office/drawing/2014/main" id="{6F802730-5FF8-8240-B3B8-9A836EC22C7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70771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Text Placeholder 81">
            <a:extLst>
              <a:ext uri="{FF2B5EF4-FFF2-40B4-BE49-F238E27FC236}">
                <a16:creationId xmlns:a16="http://schemas.microsoft.com/office/drawing/2014/main" id="{B4429267-3A7F-DB4B-967F-13C980E739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0617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8" name="Picture Placeholder 84">
            <a:extLst>
              <a:ext uri="{FF2B5EF4-FFF2-40B4-BE49-F238E27FC236}">
                <a16:creationId xmlns:a16="http://schemas.microsoft.com/office/drawing/2014/main" id="{1D7EFFCF-39A6-EF45-B8A0-4AE2B0C01EB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06252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Text Placeholder 109">
            <a:extLst>
              <a:ext uri="{FF2B5EF4-FFF2-40B4-BE49-F238E27FC236}">
                <a16:creationId xmlns:a16="http://schemas.microsoft.com/office/drawing/2014/main" id="{F61508C6-7C2B-264D-B0CC-043B13ADC2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6728" y="5304214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2B17224A-840A-E54F-83A1-10DE2FC0FFF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74841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1" name="Picture Placeholder 84">
            <a:extLst>
              <a:ext uri="{FF2B5EF4-FFF2-40B4-BE49-F238E27FC236}">
                <a16:creationId xmlns:a16="http://schemas.microsoft.com/office/drawing/2014/main" id="{942B2224-120B-694D-937C-542EBD8DFBD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340477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Text Placeholder 81">
            <a:extLst>
              <a:ext uri="{FF2B5EF4-FFF2-40B4-BE49-F238E27FC236}">
                <a16:creationId xmlns:a16="http://schemas.microsoft.com/office/drawing/2014/main" id="{AFFFF195-3D1F-DC4E-B714-1CE07E26A9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85510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3" name="Picture Placeholder 84">
            <a:extLst>
              <a:ext uri="{FF2B5EF4-FFF2-40B4-BE49-F238E27FC236}">
                <a16:creationId xmlns:a16="http://schemas.microsoft.com/office/drawing/2014/main" id="{0C15F247-4743-0F47-870C-DECB49CDC77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751155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C2527E4-9729-F84F-929E-4E86A8699C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0"/>
            <a:ext cx="3120810" cy="6502398"/>
          </a:xfrm>
        </p:spPr>
        <p:txBody>
          <a:bodyPr anchor="ctr"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Who’s in the room?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7C0ACCA-5D26-F14F-87EC-557F34A4D5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C85BE49-315E-7C41-B9DB-14669DD8AF0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A3F93B-E7C6-2F44-BDB0-58FA04979E37}" type="slidenum">
              <a:t>‹Nº›</a:t>
            </a:fld>
            <a:endParaRPr lang="en-GB"/>
          </a:p>
        </p:txBody>
      </p:sp>
      <p:sp>
        <p:nvSpPr>
          <p:cNvPr id="17" name="Text Placeholder 81">
            <a:extLst>
              <a:ext uri="{FF2B5EF4-FFF2-40B4-BE49-F238E27FC236}">
                <a16:creationId xmlns:a16="http://schemas.microsoft.com/office/drawing/2014/main" id="{3CDC927E-CBCC-F045-AA51-92932DFC23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4448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8" name="Picture Placeholder 84">
            <a:extLst>
              <a:ext uri="{FF2B5EF4-FFF2-40B4-BE49-F238E27FC236}">
                <a16:creationId xmlns:a16="http://schemas.microsoft.com/office/drawing/2014/main" id="{A303002C-12A3-664A-8EA0-D4F895C4EB1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2778852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Text Placeholder 81">
            <a:extLst>
              <a:ext uri="{FF2B5EF4-FFF2-40B4-BE49-F238E27FC236}">
                <a16:creationId xmlns:a16="http://schemas.microsoft.com/office/drawing/2014/main" id="{5B3C873F-4F44-464A-B81B-10DF5C59F6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10272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0" name="Picture Placeholder 84">
            <a:extLst>
              <a:ext uri="{FF2B5EF4-FFF2-40B4-BE49-F238E27FC236}">
                <a16:creationId xmlns:a16="http://schemas.microsoft.com/office/drawing/2014/main" id="{B7BE2F01-D41B-FF40-A472-9207D8156B6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344637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1" name="Text Placeholder 81">
            <a:extLst>
              <a:ext uri="{FF2B5EF4-FFF2-40B4-BE49-F238E27FC236}">
                <a16:creationId xmlns:a16="http://schemas.microsoft.com/office/drawing/2014/main" id="{8556A1BD-7879-7B4B-AE51-97E4A693CE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05443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2" name="Picture Placeholder 84">
            <a:extLst>
              <a:ext uri="{FF2B5EF4-FFF2-40B4-BE49-F238E27FC236}">
                <a16:creationId xmlns:a16="http://schemas.microsoft.com/office/drawing/2014/main" id="{6467E8BF-61EF-8144-9E89-DA286F4D925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071079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3" name="Text Placeholder 81">
            <a:extLst>
              <a:ext uri="{FF2B5EF4-FFF2-40B4-BE49-F238E27FC236}">
                <a16:creationId xmlns:a16="http://schemas.microsoft.com/office/drawing/2014/main" id="{056A14F8-1A78-DF40-89FD-1A594CA44D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3965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4" name="Picture Placeholder 84">
            <a:extLst>
              <a:ext uri="{FF2B5EF4-FFF2-40B4-BE49-F238E27FC236}">
                <a16:creationId xmlns:a16="http://schemas.microsoft.com/office/drawing/2014/main" id="{A071D40C-9B87-3C47-BAC1-2AE9860C631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05303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5" name="Text Placeholder 129">
            <a:extLst>
              <a:ext uri="{FF2B5EF4-FFF2-40B4-BE49-F238E27FC236}">
                <a16:creationId xmlns:a16="http://schemas.microsoft.com/office/drawing/2014/main" id="{BB013956-1FD6-C14A-BF7D-11DDF49CA0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28385" y="-1149071"/>
            <a:ext cx="9426641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Text Placeholder 81">
            <a:extLst>
              <a:ext uri="{FF2B5EF4-FFF2-40B4-BE49-F238E27FC236}">
                <a16:creationId xmlns:a16="http://schemas.microsoft.com/office/drawing/2014/main" id="{30747A6D-3590-4C45-ABB1-7A15C0B5D3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37096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7" name="Picture Placeholder 84">
            <a:extLst>
              <a:ext uri="{FF2B5EF4-FFF2-40B4-BE49-F238E27FC236}">
                <a16:creationId xmlns:a16="http://schemas.microsoft.com/office/drawing/2014/main" id="{C60E947D-D00F-6B4D-BAFA-5CD0B16E8B1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702741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8" name="Text Placeholder 81">
            <a:extLst>
              <a:ext uri="{FF2B5EF4-FFF2-40B4-BE49-F238E27FC236}">
                <a16:creationId xmlns:a16="http://schemas.microsoft.com/office/drawing/2014/main" id="{CA2F32C6-9031-E542-9AAF-7996D2EF35B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71320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9" name="Picture Placeholder 84">
            <a:extLst>
              <a:ext uri="{FF2B5EF4-FFF2-40B4-BE49-F238E27FC236}">
                <a16:creationId xmlns:a16="http://schemas.microsoft.com/office/drawing/2014/main" id="{6B0FDFAD-D331-E048-96BB-10FDBF47AFE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36956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0" name="Text Placeholder 128">
            <a:extLst>
              <a:ext uri="{FF2B5EF4-FFF2-40B4-BE49-F238E27FC236}">
                <a16:creationId xmlns:a16="http://schemas.microsoft.com/office/drawing/2014/main" id="{A123E619-A382-ED4C-9961-9275242EE9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53207" y="-1149071"/>
            <a:ext cx="4576709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171370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3A8DB254-1EDA-9444-B399-474463ED6EF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F212EB2-D79A-1240-9261-5EEF925F0AA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1E8B6AC-344D-D741-A54D-C29D82FBF8F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FDCA30-DECD-DE4B-82AA-3ACA9F378313}" type="slidenum">
              <a:t>‹Nº›</a:t>
            </a:fld>
            <a:endParaRPr lang="en-GB"/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8A048EDC-BD56-6F4D-AEE3-60DF8E653E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631" y="1879604"/>
            <a:ext cx="10567931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6" name="Text Placeholder 54">
            <a:extLst>
              <a:ext uri="{FF2B5EF4-FFF2-40B4-BE49-F238E27FC236}">
                <a16:creationId xmlns:a16="http://schemas.microsoft.com/office/drawing/2014/main" id="{9D1E2F57-2B39-A442-A89D-4D784F5297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780218" y="-3701052"/>
            <a:ext cx="7132274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7" name="Text Placeholder 53">
            <a:extLst>
              <a:ext uri="{FF2B5EF4-FFF2-40B4-BE49-F238E27FC236}">
                <a16:creationId xmlns:a16="http://schemas.microsoft.com/office/drawing/2014/main" id="{47090E78-9F5B-4D45-93A4-19BD9F7124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20349" y="-3701052"/>
            <a:ext cx="13944005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9D2BA1B4-2F16-2D44-9D3F-6B50B476D7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61BBF351-15C9-FB4D-AAA2-BF78F09CE6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E6FA3EEE-3EF4-1B43-9C63-E0CC433FDB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E35D1483-C003-8F49-8E4A-1000B1315A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839B3340-8E41-D444-9DFA-084BF1A664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" name="Text Placeholder 56">
            <a:extLst>
              <a:ext uri="{FF2B5EF4-FFF2-40B4-BE49-F238E27FC236}">
                <a16:creationId xmlns:a16="http://schemas.microsoft.com/office/drawing/2014/main" id="{93A0FE4A-4108-D642-AFB7-460EF7C4B2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107309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16856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5A057092-F28F-1448-B7FB-230D58E92C2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F2F2F2"/>
          </a:solidFill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97D191F3-8811-4D47-87BA-CF515F52A9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2731" y="887416"/>
            <a:ext cx="4655128" cy="2922586"/>
          </a:xfrm>
        </p:spPr>
        <p:txBody>
          <a:bodyPr anchor="ctr">
            <a:noAutofit/>
          </a:bodyPr>
          <a:lstStyle>
            <a:lvl1pPr>
              <a:defRPr sz="30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1550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7DC2AA6-87CE-7B4D-921E-CDAECC9FA30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DB08FF-67AB-5746-9683-3B0BFB86DEE4}" type="slidenum">
              <a:t>‹Nº›</a:t>
            </a:fld>
            <a:endParaRPr lang="en-GB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FDDD048C-4AE8-C548-815D-E937E71A043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28E28C-E3D0-9D45-99A9-2BCCB9C4B0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531774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5370059-C88A-CA4B-B0ED-CB2353ADFB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43196D4-0A77-C043-ADE3-F2F6421113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ECF710-9395-DB4A-A808-466B836E1441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46393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7C34E63-CDE7-9F43-8D0D-B7B00D2B2C3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6246EB2-F3B3-844A-AFCD-66D501A1C3D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67EE30-3553-C645-83D6-19FB122DABB0}" type="slidenum">
              <a:t>‹Nº›</a:t>
            </a:fld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555A553-7BA9-C74B-AF9D-068DA30106A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52CB86-A48A-9F4C-B712-ED588318EE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187647" cy="146720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E1602A55-919C-EE4F-8B8C-79434D2A1D7F}"/>
              </a:ext>
            </a:extLst>
          </p:cNvPr>
          <p:cNvSpPr/>
          <p:nvPr/>
        </p:nvSpPr>
        <p:spPr>
          <a:xfrm>
            <a:off x="5181118" y="509887"/>
            <a:ext cx="6536432" cy="54782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536430"/>
              <a:gd name="f7" fmla="val 5478225"/>
              <a:gd name="f8" fmla="val 1369556"/>
              <a:gd name="f9" fmla="+- 0 0 -90"/>
              <a:gd name="f10" fmla="*/ f3 1 6536430"/>
              <a:gd name="f11" fmla="*/ f4 1 5478225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6536430"/>
              <a:gd name="f20" fmla="*/ f16 1 5478225"/>
              <a:gd name="f21" fmla="*/ 1369556 f17 1"/>
              <a:gd name="f22" fmla="*/ 0 f16 1"/>
              <a:gd name="f23" fmla="*/ 6536430 f17 1"/>
              <a:gd name="f24" fmla="*/ 5478225 f16 1"/>
              <a:gd name="f25" fmla="*/ 0 f17 1"/>
              <a:gd name="f26" fmla="+- f18 0 f1"/>
              <a:gd name="f27" fmla="*/ f21 1 6536430"/>
              <a:gd name="f28" fmla="*/ f22 1 5478225"/>
              <a:gd name="f29" fmla="*/ f23 1 6536430"/>
              <a:gd name="f30" fmla="*/ f24 1 5478225"/>
              <a:gd name="f31" fmla="*/ f25 1 653643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20"/>
              <a:gd name="f40" fmla="*/ f31 1 f19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1 1"/>
              <a:gd name="f49" fmla="*/ f40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7" y="f48"/>
              </a:cxn>
              <a:cxn ang="f26">
                <a:pos x="f49" y="f48"/>
              </a:cxn>
            </a:cxnLst>
            <a:rect l="f41" t="f44" r="f42" b="f43"/>
            <a:pathLst>
              <a:path w="6536430" h="5478225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EDF2F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9385476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CDE9E00-A707-F441-AF2C-591045E374F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61" y="2436811"/>
            <a:ext cx="10928168" cy="351651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8BB9320-28FF-E64E-A388-7EB4601155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59CA3A2-B512-7947-A29F-45E998534D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969BCD-F8EF-AF41-835B-F79707E896C5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93A380-BB95-A14B-BA34-4E01D71EA3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361573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ED28F27-8EE7-C742-9C8E-500B6E178A1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A5368FB-B994-4143-B5E0-65D7002499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95B422-1669-F84C-8DF4-15FC762C2AFD}" type="slidenum">
              <a:t>‹Nº›</a:t>
            </a:fld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840DC74-DA54-6844-944D-B15DDDE7B2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7B56921-A27C-0549-AA00-E70FDFC9FA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C6591B1-BA91-EA4B-95F9-973BB06E23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28770870-02D2-7D4D-B4F5-D9D4DBDEB0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1620"/>
            <a:ext cx="10966591" cy="54217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US" sz="1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ED70DC0-E145-8B49-B947-919161DF75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94FB53-C7B6-1E4C-9DFD-6BF8B30FEF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2F5E417-478B-1C43-9F76-FDAD4794AC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1130504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655AE43-050D-4148-8120-6152F18B99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22064B5-6BC4-4F45-A91C-8DB059871F6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CCB286-AE42-2F49-AFDA-A2C697D26CCB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76919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40411BC-6E6A-184D-A23D-C4938847D1F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84BE66-959D-D947-BB7E-B287B2B94088}" type="slidenum">
              <a:t>‹Nº›</a:t>
            </a:fld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454491C-9557-F841-91FD-1404A67559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5119048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270E0F6-DDC1-CB4F-8FB0-B325295566E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1662662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0504E09-596C-4744-B52B-97A35443E8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0546" y="2866232"/>
            <a:ext cx="10761665" cy="1125534"/>
          </a:xfrm>
        </p:spPr>
        <p:txBody>
          <a:bodyPr anchor="ctr" anchorCtr="1"/>
          <a:lstStyle>
            <a:lvl1pPr algn="ctr">
              <a:defRPr lang="en-US" sz="5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59207138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2">
            <a:extLst>
              <a:ext uri="{FF2B5EF4-FFF2-40B4-BE49-F238E27FC236}">
                <a16:creationId xmlns:a16="http://schemas.microsoft.com/office/drawing/2014/main" id="{285850F9-27FA-9840-A691-90ECE7135CE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65" y="5301206"/>
            <a:ext cx="10452442" cy="19535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E93B872F-E21F-3C44-AAB2-9E620B9D83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9686D29B-DD3A-564F-95BD-F76A257AB1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D700C5-3CF0-7D4C-A41B-FC0D1C8076D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8156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314A79FC-B311-0146-88C9-99CEFE8DCC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D6628C19-81E3-6940-B0A3-937DAF7511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9BFB51-10F2-074F-9B2F-540AD8B23AF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31453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D9E920E6-66E5-104C-8502-DA79B3DD6F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1D156E15-EDC2-534C-A22F-99D0B7BC55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4E037D8-F837-0F4D-A9EA-854D06EA934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1972D66-FD05-8E49-B8F5-5B543CEDA5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BBE4F4-E17F-BF4E-A5C8-42FA61A06489}" type="slidenum">
              <a:t>‹Nº›</a:t>
            </a:fld>
            <a:endParaRPr lang="en-GB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25A567D1-786E-0845-AC2B-15EF891C0A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1188720"/>
            <a:ext cx="10965603" cy="934717"/>
          </a:xfrm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8880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C34BEF0-A2A6-1241-935C-4B48E73B7D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3360109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11032C94-1473-FC4E-8AA7-3F7A994B59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50185" y="-141445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6">
            <a:extLst>
              <a:ext uri="{FF2B5EF4-FFF2-40B4-BE49-F238E27FC236}">
                <a16:creationId xmlns:a16="http://schemas.microsoft.com/office/drawing/2014/main" id="{52159A5D-CF3D-B141-A69C-19C99FDDFB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-1414467"/>
            <a:ext cx="2782519" cy="602234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57A290F-E1AE-B142-B349-BC1C47F3BBC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70729" y="0"/>
            <a:ext cx="8421267" cy="6496053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329F0EC5-0AD1-1C4A-B6D4-0D9D67B30E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01051" y="16192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75">
            <a:extLst>
              <a:ext uri="{FF2B5EF4-FFF2-40B4-BE49-F238E27FC236}">
                <a16:creationId xmlns:a16="http://schemas.microsoft.com/office/drawing/2014/main" id="{5894FCA8-E0D0-7B42-BC06-D3CF1BE171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1619246"/>
            <a:ext cx="2374148" cy="440309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10D7C2C7-1B1C-224F-8DC4-F10DB2C48B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09772" y="162517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00762A40-646E-844A-9D49-377A187379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1511" y="202071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879601BC-358D-DF4B-9519-346E3ADCAA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30344" y="3212973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3F229F05-B6C3-2940-B783-AEDA9ED54E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39065" y="3218898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EB1BB119-32F9-D54F-B806-5C7764F002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80814" y="3614440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1CE20421-53F8-184A-A241-36BDD20EEB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5297" y="477456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C87640A8-89A2-AE46-ADAD-3819AF4317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478049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5800BB43-04E4-5C4F-9086-50C9021EA3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15758" y="517603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FBEBD20-FADC-A940-B278-615BACC567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626482" cy="1192743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Today’s Key Takeaways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43537BB-4DDB-0F4A-B166-3F7F33F217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B4E933D-6F71-8F4A-AB14-8B5AB6D5B7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417566-7E91-1342-BC68-18634CA2CB3A}" type="slidenum">
              <a:t>‹Nº›</a:t>
            </a:fld>
            <a:endParaRPr lang="en-GB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0A3AC6E6-3B51-4948-B35A-CFDBC9D83B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50535" y="21070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E752D4BC-34A7-2843-9DED-5984548B25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92284" y="60625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C456B46B-CA41-4748-896D-244B8FDFC9F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180443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BF20C83B-5890-F54E-9963-A4FB147C4F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2199982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99B5E361-F203-0341-A685-4AAAA2A2A0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336602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39D7B7F4-6CEA-2B49-BE92-344C2BA1CD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376157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855964D6-FF09-0341-9DFB-17217B7AEF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258906" y="-140854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55BC39AF-E771-8D49-A93E-F847B8B857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000655" y="-1012999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A3E23C7F-416D-9240-B4F2-DC2F9128FD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771117" y="56869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ext Placeholder 77">
            <a:extLst>
              <a:ext uri="{FF2B5EF4-FFF2-40B4-BE49-F238E27FC236}">
                <a16:creationId xmlns:a16="http://schemas.microsoft.com/office/drawing/2014/main" id="{D7414867-6D79-CF49-B4E6-80B9A75A21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5686946"/>
            <a:ext cx="2003441" cy="280936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13E31BE1-56D3-404F-AECA-73D8F2C5A7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569286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AC5CA5DE-317C-E547-A1F4-8CABCA59C0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6088413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68835D3A-2604-4F40-A008-204B95DB05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7248540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344B72E2-C796-D04A-95BB-ABA6A68D85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7254456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F2ACE079-C7E0-AA44-85D3-9B3FEF8BE2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7650007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726642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61F139B-CDF3-DE47-B9B2-771EFED48D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39632DF-D00C-E042-B9FE-B00D43BEAF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317DE5-E450-DE4A-9CF5-73ADE2DD1DAD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52290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78980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3F6D1EF-0CCF-F442-AC99-5C2FBD1CAA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F950E0D9-D19E-414D-AB6E-55C12FF27CC3}" type="slidenum">
              <a:t>‹Nº›</a:t>
            </a:fld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EB06296-AF91-A747-BAAF-5704724713C1}"/>
              </a:ext>
            </a:extLst>
          </p:cNvPr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7496940"/>
      </p:ext>
    </p:extLst>
  </p:cSld>
  <p:clrMapOvr>
    <a:masterClrMapping/>
  </p:clrMapOvr>
  <p:hf sldNum="0" hdr="0" ftr="0" dt="0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F012CCA-FA46-D447-9FE6-BF1563D949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342053" y="6304047"/>
            <a:ext cx="494260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2780DEB-A24B-E345-8103-F77577F86E8D}" type="slidenum">
              <a:t>‹Nº›</a:t>
            </a:fld>
            <a:endParaRPr lang="en-GB"/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6B995A09-B4B0-4C47-9B98-E8B65B5E2C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5039121" cy="10887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FF4BE-77F2-6E41-B71B-3EE37B2EAF9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3305" y="1852409"/>
            <a:ext cx="5039121" cy="40391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5" name="Straight Connector 1">
            <a:extLst>
              <a:ext uri="{FF2B5EF4-FFF2-40B4-BE49-F238E27FC236}">
                <a16:creationId xmlns:a16="http://schemas.microsoft.com/office/drawing/2014/main" id="{BD3FEF96-6891-1449-9C0F-5C9E3F4EE995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97628086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53F9570-F54B-2949-BB14-FF1FE057793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E449A08-C4B6-AB49-AF42-C06216E17B1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841485" y="6304047"/>
            <a:ext cx="4495803" cy="421245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E1E1C23-DD25-DE42-A59F-A371ABD185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342053" y="6304047"/>
            <a:ext cx="494260" cy="421245"/>
          </a:xfrm>
        </p:spPr>
        <p:txBody>
          <a:bodyPr/>
          <a:lstStyle>
            <a:lvl1pPr>
              <a:defRPr/>
            </a:lvl1pPr>
          </a:lstStyle>
          <a:p>
            <a:pPr lvl="0"/>
            <a:fld id="{99FEEA03-8805-E14E-BEE2-F6D772AB31E7}" type="slidenum">
              <a:t>‹Nº›</a:t>
            </a:fld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764B8A-F467-7340-A19F-616E8FDECD7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600587" y="1852409"/>
            <a:ext cx="5235735" cy="40391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D8DC9226-741F-8F48-BEE0-5AC251FB17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00587" y="630451"/>
            <a:ext cx="5235735" cy="10887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C71EE176-2A86-654B-8867-B1C0DA99A1DC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9352D3D3-BFD8-3B4E-931B-CDAE0F209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7744640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60110F0-255D-624B-A84B-3DE0CC5B0A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342053" y="6304047"/>
            <a:ext cx="494260" cy="421245"/>
          </a:xfrm>
        </p:spPr>
        <p:txBody>
          <a:bodyPr/>
          <a:lstStyle>
            <a:lvl1pPr>
              <a:defRPr/>
            </a:lvl1pPr>
          </a:lstStyle>
          <a:p>
            <a:pPr lvl="0"/>
            <a:fld id="{5CA2FA31-E994-E842-8A18-6E46A40FE61D}" type="slidenum">
              <a:t>‹Nº›</a:t>
            </a:fld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FD3152F-14AE-4648-AA05-933509B580B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3314" y="1852409"/>
            <a:ext cx="4020059" cy="40391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itle Placeholder 9">
            <a:extLst>
              <a:ext uri="{FF2B5EF4-FFF2-40B4-BE49-F238E27FC236}">
                <a16:creationId xmlns:a16="http://schemas.microsoft.com/office/drawing/2014/main" id="{780F7042-B053-D844-9C68-6F3658593E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14" y="630451"/>
            <a:ext cx="4020059" cy="10887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00C8B72B-57B7-474A-BB8D-B1D26A058B55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47653811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BA8374AC-A0D3-1246-861E-03491C71D6D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1CFE5C74-92A5-6541-B7B6-826EB6252E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1410788" cy="6076791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103C4C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CE8CAD0E-3685-7E46-9123-3F398852B0D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DA53160-5F1E-FB4C-9B59-EB84C8936E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E2723D4-D9CA-4D47-A87E-D256D8C1CB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6F95F9D5-DAAD-5447-90E2-7BED226378E3}" type="slidenum">
              <a:t>‹Nº›</a:t>
            </a:fld>
            <a:endParaRPr lang="en-GB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3B09CB6-A0BB-E346-9C7E-7D78CC68966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3305" y="1852409"/>
            <a:ext cx="10367064" cy="384145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Placeholder 9">
            <a:extLst>
              <a:ext uri="{FF2B5EF4-FFF2-40B4-BE49-F238E27FC236}">
                <a16:creationId xmlns:a16="http://schemas.microsoft.com/office/drawing/2014/main" id="{C63D5581-7E2E-9841-B8C7-445C6EF317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367064" cy="10887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9" name="Straight Connector 2">
            <a:extLst>
              <a:ext uri="{FF2B5EF4-FFF2-40B4-BE49-F238E27FC236}">
                <a16:creationId xmlns:a16="http://schemas.microsoft.com/office/drawing/2014/main" id="{C7E7166A-A55D-3946-9152-EE25A9EA791F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10" name="Graphic 3">
            <a:extLst>
              <a:ext uri="{FF2B5EF4-FFF2-40B4-BE49-F238E27FC236}">
                <a16:creationId xmlns:a16="http://schemas.microsoft.com/office/drawing/2014/main" id="{9E781D95-115E-5046-89FB-8117AD8A0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9229392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alt layou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3EEC8C2-1BE6-334C-ADA7-51B5C510FA0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678CCD0-559E-D343-9728-D73FFDE05F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80263" y="1836106"/>
            <a:ext cx="10411742" cy="5021884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103C4C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34CFA3F5-233C-6644-80F5-FB6A75D38F6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79CD8AF-D85C-ED46-9B19-CED668DF22E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310807" y="2204490"/>
            <a:ext cx="8769571" cy="38206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9A170D8E-33F3-6D4B-A93B-DADFDD625D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367064" cy="108870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7" name="Straight Connector 2">
            <a:extLst>
              <a:ext uri="{FF2B5EF4-FFF2-40B4-BE49-F238E27FC236}">
                <a16:creationId xmlns:a16="http://schemas.microsoft.com/office/drawing/2014/main" id="{B56BC61A-AD5B-9546-8C40-C31CECC71760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E75D317-224F-7F48-8F56-70081E9D8B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B3FDA3E-D239-3346-AD60-255782EFDF8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A9B473-7939-F04A-AFB3-1E4BEB24F53B}" type="slidenum">
              <a:t>‹Nº›</a:t>
            </a:fld>
            <a:endParaRPr lang="en-GB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5D48D105-EFC9-404F-9294-D72D15294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869351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bleed image w/ titl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535141D-3874-BF4F-9161-29E7F785D9D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itle Placeholder 9">
            <a:extLst>
              <a:ext uri="{FF2B5EF4-FFF2-40B4-BE49-F238E27FC236}">
                <a16:creationId xmlns:a16="http://schemas.microsoft.com/office/drawing/2014/main" id="{840BBD18-3AC2-B54F-8294-927BCC8200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367064" cy="108870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4" name="Straight Connector 2">
            <a:extLst>
              <a:ext uri="{FF2B5EF4-FFF2-40B4-BE49-F238E27FC236}">
                <a16:creationId xmlns:a16="http://schemas.microsoft.com/office/drawing/2014/main" id="{CC50C8CC-E920-9641-BDD1-C233168665D9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1899915-B27B-D14C-8FE8-C02CDDE2DD5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8E94C4F-88AB-EF45-A2CC-2357D9037C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9393CD04-CA7D-E646-A5CA-182059DBFD9B}" type="slidenum"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26F3C6-84DA-E042-8E01-D331CEE81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10635276"/>
      </p:ext>
    </p:extLst>
  </p:cSld>
  <p:clrMapOvr>
    <a:masterClrMapping/>
  </p:clrMapOvr>
  <p:hf sldNum="0" hdr="0" ftr="0" dt="0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9F11DC28-D2B3-1445-8A98-505DA92DB3C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128001" y="1546917"/>
            <a:ext cx="4063995" cy="4401336"/>
          </a:xfrm>
          <a:solidFill>
            <a:srgbClr val="B8B8B8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537DBF6C-17E1-4843-B8E6-E72B5F99BFFF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26152BE6-A295-D849-86DA-A736954FEF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148432C-0D04-A84B-9BB3-20EE59693E4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95E7B9BF-CDB7-FD4E-A04E-404C244B1156}" type="slidenum">
              <a:t>‹Nº›</a:t>
            </a:fld>
            <a:endParaRPr lang="en-GB"/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62CE22BA-1E87-624F-AE0E-C6C01B4DCE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765377" cy="9164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CF312743-EA9E-B948-AA40-11D97E0D6D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4002" y="3801974"/>
            <a:ext cx="3575477" cy="2146270"/>
          </a:xfrm>
        </p:spPr>
        <p:txBody>
          <a:bodyPr/>
          <a:lstStyle>
            <a:lvl1pPr>
              <a:lnSpc>
                <a:spcPct val="90000"/>
              </a:lnSpc>
              <a:defRPr sz="2800">
                <a:solidFill>
                  <a:srgbClr val="FFFFFF"/>
                </a:solidFill>
                <a:latin typeface="Poppins ExtraLight" pitchFamily="2"/>
              </a:defRPr>
            </a:lvl1pPr>
            <a:lvl2pPr>
              <a:defRPr sz="1600">
                <a:solidFill>
                  <a:srgbClr val="FFFFFF"/>
                </a:solidFill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3957CF0C-48A8-3644-94F8-9D763DDCF3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8259" y="3801974"/>
            <a:ext cx="3575477" cy="2146270"/>
          </a:xfrm>
        </p:spPr>
        <p:txBody>
          <a:bodyPr/>
          <a:lstStyle>
            <a:lvl1pPr>
              <a:lnSpc>
                <a:spcPct val="90000"/>
              </a:lnSpc>
              <a:defRPr sz="2800">
                <a:solidFill>
                  <a:srgbClr val="FFFFFF"/>
                </a:solidFill>
                <a:latin typeface="Poppins ExtraLight" pitchFamily="2"/>
              </a:defRPr>
            </a:lvl1pPr>
            <a:lvl2pPr>
              <a:defRPr sz="1600">
                <a:solidFill>
                  <a:srgbClr val="FFFFFF"/>
                </a:solidFill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B230AB2E-407A-A246-BDDB-794AD83F3D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78372" y="3801974"/>
            <a:ext cx="3575477" cy="2146270"/>
          </a:xfrm>
        </p:spPr>
        <p:txBody>
          <a:bodyPr/>
          <a:lstStyle>
            <a:lvl1pPr>
              <a:lnSpc>
                <a:spcPct val="90000"/>
              </a:lnSpc>
              <a:defRPr sz="2800">
                <a:solidFill>
                  <a:srgbClr val="FFFFFF"/>
                </a:solidFill>
                <a:latin typeface="Poppins ExtraLight" pitchFamily="2"/>
              </a:defRPr>
            </a:lvl1pPr>
            <a:lvl2pPr>
              <a:defRPr sz="1600">
                <a:solidFill>
                  <a:srgbClr val="FFFFFF"/>
                </a:solidFill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5038280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al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4B5E825-E68A-D44B-8BE7-C0DA3D75E37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1B1A74D0-5B35-C540-A314-2B40AA3D115F}" type="slidenum">
              <a:t>‹Nº›</a:t>
            </a:fld>
            <a:endParaRPr lang="en-GB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6B8D870C-A52B-7E4D-A42A-6183165418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3305" y="2466566"/>
            <a:ext cx="3240002" cy="3240002"/>
          </a:xfrm>
          <a:solidFill>
            <a:srgbClr val="FFFFFF"/>
          </a:solidFill>
        </p:spPr>
        <p:txBody>
          <a:bodyPr lIns="287999" tIns="431999" rIns="215999"/>
          <a:lstStyle>
            <a:lvl1pPr>
              <a:lnSpc>
                <a:spcPct val="90000"/>
              </a:lnSpc>
              <a:defRPr sz="2800">
                <a:latin typeface="Poppins ExtraLight" pitchFamily="2"/>
              </a:defRPr>
            </a:lvl1pPr>
            <a:lvl2pPr>
              <a:defRPr sz="1600"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D184A4-3061-0A49-BC03-3C14743826C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C8DB3BBB-7B25-AE48-94F3-A31D4960AE92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04F5C370-5B1B-804D-8052-8408DD6700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5997" y="2466566"/>
            <a:ext cx="3240002" cy="3240002"/>
          </a:xfrm>
          <a:solidFill>
            <a:srgbClr val="FFFFFF"/>
          </a:solidFill>
        </p:spPr>
        <p:txBody>
          <a:bodyPr lIns="287999" tIns="431999" rIns="215999"/>
          <a:lstStyle>
            <a:lvl1pPr>
              <a:lnSpc>
                <a:spcPct val="90000"/>
              </a:lnSpc>
              <a:defRPr sz="2800">
                <a:latin typeface="Poppins ExtraLight" pitchFamily="2"/>
              </a:defRPr>
            </a:lvl1pPr>
            <a:lvl2pPr>
              <a:defRPr sz="1600"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1EE84527-CAD5-D046-BD66-8D21BF3CED2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38689" y="2466566"/>
            <a:ext cx="3240002" cy="3240002"/>
          </a:xfrm>
          <a:solidFill>
            <a:srgbClr val="FFFFFF"/>
          </a:solidFill>
        </p:spPr>
        <p:txBody>
          <a:bodyPr lIns="287999" tIns="431999" rIns="215999"/>
          <a:lstStyle>
            <a:lvl1pPr>
              <a:lnSpc>
                <a:spcPct val="90000"/>
              </a:lnSpc>
              <a:defRPr sz="2800">
                <a:latin typeface="Poppins ExtraLight" pitchFamily="2"/>
              </a:defRPr>
            </a:lvl1pPr>
            <a:lvl2pPr>
              <a:defRPr sz="1600"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8" name="Graphic 4">
            <a:extLst>
              <a:ext uri="{FF2B5EF4-FFF2-40B4-BE49-F238E27FC236}">
                <a16:creationId xmlns:a16="http://schemas.microsoft.com/office/drawing/2014/main" id="{E7342FB7-CB2F-7B4F-8896-618AA0297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94352672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C47BE28-FDC6-FD41-A9A2-AE8B2A49A8E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46178B3-DF12-D549-9C29-A954A1A4C6B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96F9A0-0C6F-9D45-8FE0-B93B76B0DCF8}" type="slidenum">
              <a:t>‹Nº›</a:t>
            </a:fld>
            <a:endParaRPr lang="en-GB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75C091C2-52B5-104B-A04F-E45AFAD10A2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A40F74-8F65-8B4A-AB6F-3F3DDB6950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469375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87F0AF7F-9495-A645-AC24-A7E3BB3D78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2546238"/>
            <a:ext cx="5535805" cy="1428036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sz="5400">
                <a:latin typeface="Poppins ExtraLight" pitchFamily="2"/>
              </a:defRPr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cxnSp>
        <p:nvCxnSpPr>
          <p:cNvPr id="3" name="Straight Connector 1">
            <a:extLst>
              <a:ext uri="{FF2B5EF4-FFF2-40B4-BE49-F238E27FC236}">
                <a16:creationId xmlns:a16="http://schemas.microsoft.com/office/drawing/2014/main" id="{CE3BAF6A-1CE1-6F47-A45E-235F97B4D2A7}"/>
              </a:ext>
            </a:extLst>
          </p:cNvPr>
          <p:cNvCxnSpPr/>
          <p:nvPr/>
        </p:nvCxnSpPr>
        <p:spPr>
          <a:xfrm>
            <a:off x="980703" y="2233476"/>
            <a:ext cx="4751588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4" name="Graphic 2">
            <a:extLst>
              <a:ext uri="{FF2B5EF4-FFF2-40B4-BE49-F238E27FC236}">
                <a16:creationId xmlns:a16="http://schemas.microsoft.com/office/drawing/2014/main" id="{F4510EE5-3BE8-EF4F-A693-6B04A5B53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3" y="1219315"/>
            <a:ext cx="2993489" cy="8466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9440479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5F415050-723B-DF4E-B83C-51AF2FDA5E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51238" y="2546238"/>
            <a:ext cx="5535805" cy="1428036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sz="5400">
                <a:latin typeface="Poppins ExtraLight" pitchFamily="2"/>
              </a:defRPr>
            </a:lvl1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</a:t>
            </a:r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F2E7BCC2-42F9-2241-9DA2-7F237E2395B7}"/>
              </a:ext>
            </a:extLst>
          </p:cNvPr>
          <p:cNvCxnSpPr/>
          <p:nvPr/>
        </p:nvCxnSpPr>
        <p:spPr>
          <a:xfrm>
            <a:off x="5751073" y="2233476"/>
            <a:ext cx="4751579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4" name="Graphic 1">
            <a:extLst>
              <a:ext uri="{FF2B5EF4-FFF2-40B4-BE49-F238E27FC236}">
                <a16:creationId xmlns:a16="http://schemas.microsoft.com/office/drawing/2014/main" id="{D59FA225-634B-4840-8D6F-ECFD804A9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2572" y="1219315"/>
            <a:ext cx="2993489" cy="8466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8835368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96580BF-E16A-3744-887E-F5403273EFA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16" y="0"/>
            <a:ext cx="3848096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3F4919AE-6AD3-DD4A-8B41-C924C983A74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1104CD1-AB6E-F94F-9EA4-9F57BBEF71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99B5AF64-60DE-7643-B92F-A0A3C41C510D}" type="slidenum">
              <a:t>‹Nº›</a:t>
            </a:fld>
            <a:endParaRPr lang="en-GB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9B6C6B3-9C1E-2A41-9E9C-5227756D10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4113" y="0"/>
            <a:ext cx="8331866" cy="1882585"/>
          </a:xfrm>
          <a:solidFill>
            <a:srgbClr val="F5F5F5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103C4C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C9A43E7-CF9C-0C47-811A-38351A309A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26219" y="708001"/>
            <a:ext cx="7965786" cy="1174583"/>
          </a:xfrm>
        </p:spPr>
        <p:txBody>
          <a:bodyPr/>
          <a:lstStyle>
            <a:lvl1pPr>
              <a:lnSpc>
                <a:spcPct val="90000"/>
              </a:lnSpc>
              <a:defRPr sz="6000">
                <a:latin typeface="Poppins ExtraLight" pitchFamily="2"/>
              </a:defRPr>
            </a:lvl1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7" name="Graphic 1">
            <a:extLst>
              <a:ext uri="{FF2B5EF4-FFF2-40B4-BE49-F238E27FC236}">
                <a16:creationId xmlns:a16="http://schemas.microsoft.com/office/drawing/2014/main" id="{74369703-9147-ED48-A6C6-C2F3C8EE2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0600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F5B052F4-CC70-7842-8C66-606700CC242E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9" name="Graphic 3">
            <a:extLst>
              <a:ext uri="{FF2B5EF4-FFF2-40B4-BE49-F238E27FC236}">
                <a16:creationId xmlns:a16="http://schemas.microsoft.com/office/drawing/2014/main" id="{B39AED75-CE29-5C4A-9D6A-75F99C164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0476"/>
          <a:stretch>
            <a:fillRect/>
          </a:stretch>
        </p:blipFill>
        <p:spPr>
          <a:xfrm>
            <a:off x="0" y="664156"/>
            <a:ext cx="3470495" cy="101047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44954696"/>
      </p:ext>
    </p:extLst>
  </p:cSld>
  <p:clrMapOvr>
    <a:masterClrMapping/>
  </p:clrMapOvr>
  <p:hf sldNum="0" hdr="0" ftr="0" dt="0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D5FD1C20-EAFA-454F-A531-8D7E538125C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16" y="3429000"/>
            <a:ext cx="12185980" cy="3429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70B6CDE-E59E-9345-A3BF-966DB75BC4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 rot="16200004">
            <a:off x="2048398" y="-2481951"/>
            <a:ext cx="18004" cy="4114800"/>
          </a:xfrm>
          <a:gradFill>
            <a:gsLst>
              <a:gs pos="0">
                <a:srgbClr val="00BCFF"/>
              </a:gs>
              <a:gs pos="100000">
                <a:srgbClr val="00BCFF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103C4C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C06E138-9F31-5F45-A0A9-AD0E64A3FD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B149F5F-5B27-D943-8F23-E6D919EFD8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191D12B7-1BDE-EC46-9293-FD48BB994D58}" type="slidenum">
              <a:t>‹Nº›</a:t>
            </a:fld>
            <a:endParaRPr lang="en-GB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3D67BCF-D389-9A41-AACB-7797290409F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3430801" cy="3430801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103C4C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C3B0EB0-4808-354D-A506-8BB12EE2132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80328" y="0"/>
            <a:ext cx="8211668" cy="3429000"/>
          </a:xfrm>
        </p:spPr>
        <p:txBody>
          <a:bodyPr anchor="ctr"/>
          <a:lstStyle>
            <a:lvl1pPr>
              <a:lnSpc>
                <a:spcPct val="90000"/>
              </a:lnSpc>
              <a:defRPr sz="6000">
                <a:latin typeface="Poppins ExtraLight" pitchFamily="2"/>
              </a:defRPr>
            </a:lvl1pPr>
          </a:lstStyle>
          <a:p>
            <a:pPr lvl="0"/>
            <a:r>
              <a:rPr lang="en-GB"/>
              <a:t>Divider or section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7CA92F5-A53E-D14D-B4B3-38EF4B83D9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3430801" cy="3429000"/>
          </a:xfrm>
        </p:spPr>
        <p:txBody>
          <a:bodyPr tIns="25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15000">
                <a:latin typeface="Poppins Thin" pitchFamily="2"/>
                <a:cs typeface="Poppins Thin" pitchFamily="2"/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F5289FA4-B7D6-2F4B-B239-D8635B998AEF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10" name="Graphic 6">
            <a:extLst>
              <a:ext uri="{FF2B5EF4-FFF2-40B4-BE49-F238E27FC236}">
                <a16:creationId xmlns:a16="http://schemas.microsoft.com/office/drawing/2014/main" id="{A3DECEFA-DCE2-A74A-A50B-B4C8C13F8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0" y="3429000"/>
            <a:ext cx="8774262" cy="10104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Graphic 4">
            <a:extLst>
              <a:ext uri="{FF2B5EF4-FFF2-40B4-BE49-F238E27FC236}">
                <a16:creationId xmlns:a16="http://schemas.microsoft.com/office/drawing/2014/main" id="{CA47034C-68E5-B84C-A495-236CACF7D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278816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no lin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73482B6-F637-194C-96B5-F9881557897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6355"/>
            <a:ext cx="12193194" cy="6851644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A70E116-E55F-8C49-B9D3-25EA99C2BB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634" y="830951"/>
            <a:ext cx="8340727" cy="4572000"/>
          </a:xfrm>
        </p:spPr>
        <p:txBody>
          <a:bodyPr anchor="ctr" anchorCtr="1"/>
          <a:lstStyle>
            <a:lvl1pPr algn="ctr">
              <a:lnSpc>
                <a:spcPct val="90000"/>
              </a:lnSpc>
              <a:defRPr sz="6000">
                <a:solidFill>
                  <a:srgbClr val="FFFFFF"/>
                </a:solidFill>
                <a:latin typeface="Poppins ExtraLight" pitchFamily="2"/>
              </a:defRPr>
            </a:lvl1pPr>
          </a:lstStyle>
          <a:p>
            <a:pPr lvl="0"/>
            <a:r>
              <a:rPr lang="en-GB"/>
              <a:t>Statement </a:t>
            </a:r>
            <a:br>
              <a:rPr lang="en-GB"/>
            </a:br>
            <a:r>
              <a:rPr lang="en-GB"/>
              <a:t>goes here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1F1C0DD1-577E-8F40-82C6-0C1BC49858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B5490E2-A7A0-AB43-A75E-7130682EBD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B86844F1-6257-4A43-A2A5-5C4A294748BA}" type="slidenum">
              <a:t>‹Nº›</a:t>
            </a:fld>
            <a:endParaRPr lang="en-GB"/>
          </a:p>
        </p:txBody>
      </p:sp>
      <p:cxnSp>
        <p:nvCxnSpPr>
          <p:cNvPr id="6" name="Straight Connector 2">
            <a:extLst>
              <a:ext uri="{FF2B5EF4-FFF2-40B4-BE49-F238E27FC236}">
                <a16:creationId xmlns:a16="http://schemas.microsoft.com/office/drawing/2014/main" id="{1F6E675C-103A-A14C-8234-1FA92F095EBD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7" name="Graphic 3">
            <a:extLst>
              <a:ext uri="{FF2B5EF4-FFF2-40B4-BE49-F238E27FC236}">
                <a16:creationId xmlns:a16="http://schemas.microsoft.com/office/drawing/2014/main" id="{728291BD-9AE4-3F49-B51E-C7356336E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1783637"/>
      </p:ext>
    </p:extLst>
  </p:cSld>
  <p:clrMapOvr>
    <a:masterClrMapping/>
  </p:clrMapOvr>
  <p:hf sldNum="0" hdr="0" ftr="0" dt="0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77B63226-711A-9C48-8F62-3D49C3E7FB0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DABEF7F3-1B69-2941-B5E0-997AA2F0BF4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A8F0F6-6A1B-824E-8F0E-5EFAB09AC400}" type="slidenum">
              <a:t>‹Nº›</a:t>
            </a:fld>
            <a:endParaRPr lang="en-GB"/>
          </a:p>
        </p:txBody>
      </p:sp>
      <p:pic>
        <p:nvPicPr>
          <p:cNvPr id="4" name="Graphic 8">
            <a:extLst>
              <a:ext uri="{FF2B5EF4-FFF2-40B4-BE49-F238E27FC236}">
                <a16:creationId xmlns:a16="http://schemas.microsoft.com/office/drawing/2014/main" id="{9446FBC4-B698-2944-9758-EC3D7B105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121"/>
          <a:stretch>
            <a:fillRect/>
          </a:stretch>
        </p:blipFill>
        <p:spPr>
          <a:xfrm>
            <a:off x="7281202" y="303836"/>
            <a:ext cx="4904777" cy="101047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1327204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4D49C18-3EE9-BF40-B359-E0C2419CC3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342053" y="6304047"/>
            <a:ext cx="494260" cy="421245"/>
          </a:xfrm>
        </p:spPr>
        <p:txBody>
          <a:bodyPr/>
          <a:lstStyle>
            <a:lvl1pPr>
              <a:defRPr/>
            </a:lvl1pPr>
          </a:lstStyle>
          <a:p>
            <a:pPr lvl="0"/>
            <a:fld id="{FC85D630-67C9-0541-BA7D-F04A0074AF54}" type="slidenum">
              <a:t>‹Nº›</a:t>
            </a:fld>
            <a:endParaRPr lang="en-GB"/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0EED451C-20EA-F04B-B941-FC5580B428D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B7500-4D7B-D64F-A509-ECE386701B4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3314" y="3033823"/>
            <a:ext cx="2725387" cy="28577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itle Placeholder 9">
            <a:extLst>
              <a:ext uri="{FF2B5EF4-FFF2-40B4-BE49-F238E27FC236}">
                <a16:creationId xmlns:a16="http://schemas.microsoft.com/office/drawing/2014/main" id="{3F75C116-9680-8F49-91AA-495CF48F31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14" y="630451"/>
            <a:ext cx="2725387" cy="23268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12571537-1451-CA42-89E6-49435988E87E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grpSp>
        <p:nvGrpSpPr>
          <p:cNvPr id="7" name="Browser">
            <a:extLst>
              <a:ext uri="{FF2B5EF4-FFF2-40B4-BE49-F238E27FC236}">
                <a16:creationId xmlns:a16="http://schemas.microsoft.com/office/drawing/2014/main" id="{1977AAA5-CC38-2C4E-B158-16D94DECF1AA}"/>
              </a:ext>
            </a:extLst>
          </p:cNvPr>
          <p:cNvGrpSpPr/>
          <p:nvPr/>
        </p:nvGrpSpPr>
        <p:grpSpPr>
          <a:xfrm>
            <a:off x="3748253" y="904881"/>
            <a:ext cx="8107829" cy="4911544"/>
            <a:chOff x="3748253" y="904881"/>
            <a:chExt cx="8107829" cy="4911544"/>
          </a:xfrm>
        </p:grpSpPr>
        <p:sp>
          <p:nvSpPr>
            <p:cNvPr id="8" name="Wireframe dropshadow">
              <a:extLst>
                <a:ext uri="{FF2B5EF4-FFF2-40B4-BE49-F238E27FC236}">
                  <a16:creationId xmlns:a16="http://schemas.microsoft.com/office/drawing/2014/main" id="{EA33ABF0-1CD1-9B49-A374-C77614ED5E6A}"/>
                </a:ext>
              </a:extLst>
            </p:cNvPr>
            <p:cNvSpPr/>
            <p:nvPr/>
          </p:nvSpPr>
          <p:spPr>
            <a:xfrm>
              <a:off x="3748253" y="904881"/>
              <a:ext cx="8107829" cy="4911544"/>
            </a:xfrm>
            <a:custGeom>
              <a:avLst>
                <a:gd name="f0" fmla="val 405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r="16200000" algn="tl">
                <a:srgbClr val="000000">
                  <a:alpha val="15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0" cap="none" spc="0" baseline="0">
                <a:solidFill>
                  <a:srgbClr val="FFFFFF"/>
                </a:solidFill>
                <a:uFillTx/>
                <a:latin typeface="Georgia Pro Light"/>
              </a:endParaRPr>
            </a:p>
          </p:txBody>
        </p:sp>
        <p:sp>
          <p:nvSpPr>
            <p:cNvPr id="9" name="Browser menu top">
              <a:extLst>
                <a:ext uri="{FF2B5EF4-FFF2-40B4-BE49-F238E27FC236}">
                  <a16:creationId xmlns:a16="http://schemas.microsoft.com/office/drawing/2014/main" id="{3BF9055B-90AE-7349-8228-11C253A70573}"/>
                </a:ext>
              </a:extLst>
            </p:cNvPr>
            <p:cNvSpPr/>
            <p:nvPr/>
          </p:nvSpPr>
          <p:spPr>
            <a:xfrm>
              <a:off x="3748253" y="904881"/>
              <a:ext cx="8107829" cy="288584"/>
            </a:xfrm>
            <a:custGeom>
              <a:avLst>
                <a:gd name="f9" fmla="val 33321"/>
                <a:gd name="f10" fmla="val 0"/>
              </a:avLst>
              <a:gdLst>
                <a:gd name="f2" fmla="val 10800000"/>
                <a:gd name="f3" fmla="val 5400000"/>
                <a:gd name="f4" fmla="val 16200000"/>
                <a:gd name="f5" fmla="val w"/>
                <a:gd name="f6" fmla="val h"/>
                <a:gd name="f7" fmla="val ss"/>
                <a:gd name="f8" fmla="val 0"/>
                <a:gd name="f9" fmla="val 33321"/>
                <a:gd name="f10" fmla="val 0"/>
                <a:gd name="f11" fmla="abs f5"/>
                <a:gd name="f12" fmla="abs f6"/>
                <a:gd name="f13" fmla="abs f7"/>
                <a:gd name="f14" fmla="val f8"/>
                <a:gd name="f15" fmla="val f9"/>
                <a:gd name="f16" fmla="val f10"/>
                <a:gd name="f17" fmla="?: f11 f5 1"/>
                <a:gd name="f18" fmla="?: f12 f6 1"/>
                <a:gd name="f19" fmla="?: f13 f7 1"/>
                <a:gd name="f20" fmla="*/ f17 1 21600"/>
                <a:gd name="f21" fmla="*/ f18 1 21600"/>
                <a:gd name="f22" fmla="*/ 21600 f17 1"/>
                <a:gd name="f23" fmla="*/ 21600 f18 1"/>
                <a:gd name="f24" fmla="min f21 f20"/>
                <a:gd name="f25" fmla="*/ f22 1 f19"/>
                <a:gd name="f26" fmla="*/ f23 1 f19"/>
                <a:gd name="f27" fmla="val f25"/>
                <a:gd name="f28" fmla="val f26"/>
                <a:gd name="f29" fmla="*/ f14 f24 1"/>
                <a:gd name="f30" fmla="+- f28 0 f14"/>
                <a:gd name="f31" fmla="+- f27 0 f14"/>
                <a:gd name="f32" fmla="*/ f27 f24 1"/>
                <a:gd name="f33" fmla="*/ f28 f24 1"/>
                <a:gd name="f34" fmla="min f31 f30"/>
                <a:gd name="f35" fmla="*/ f34 f15 1"/>
                <a:gd name="f36" fmla="*/ f34 f16 1"/>
                <a:gd name="f37" fmla="*/ f35 1 100000"/>
                <a:gd name="f38" fmla="*/ f36 1 100000"/>
                <a:gd name="f39" fmla="+- f27 0 f37"/>
                <a:gd name="f40" fmla="+- f28 0 f38"/>
                <a:gd name="f41" fmla="+- f37 0 f38"/>
                <a:gd name="f42" fmla="*/ f37 29289 1"/>
                <a:gd name="f43" fmla="*/ f38 29289 1"/>
                <a:gd name="f44" fmla="*/ f37 f24 1"/>
                <a:gd name="f45" fmla="*/ f38 f24 1"/>
                <a:gd name="f46" fmla="*/ f42 1 100000"/>
                <a:gd name="f47" fmla="*/ f43 1 100000"/>
                <a:gd name="f48" fmla="*/ f39 f24 1"/>
                <a:gd name="f49" fmla="*/ f40 f24 1"/>
                <a:gd name="f50" fmla="?: f41 f46 f47"/>
                <a:gd name="f51" fmla="+- f28 0 f47"/>
                <a:gd name="f52" fmla="*/ f46 f24 1"/>
                <a:gd name="f53" fmla="+- f27 0 f50"/>
                <a:gd name="f54" fmla="*/ f50 f24 1"/>
                <a:gd name="f55" fmla="*/ f51 f24 1"/>
                <a:gd name="f56" fmla="*/ f53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2" r="f56" b="f55"/>
              <a:pathLst>
                <a:path>
                  <a:moveTo>
                    <a:pt x="f44" y="f29"/>
                  </a:moveTo>
                  <a:lnTo>
                    <a:pt x="f48" y="f29"/>
                  </a:lnTo>
                  <a:arcTo wR="f44" hR="f44" stAng="f4" swAng="f3"/>
                  <a:lnTo>
                    <a:pt x="f32" y="f49"/>
                  </a:lnTo>
                  <a:arcTo wR="f45" hR="f45" stAng="f8" swAng="f3"/>
                  <a:lnTo>
                    <a:pt x="f45" y="f33"/>
                  </a:lnTo>
                  <a:arcTo wR="f45" hR="f45" stAng="f3" swAng="f3"/>
                  <a:lnTo>
                    <a:pt x="f29" y="f44"/>
                  </a:lnTo>
                  <a:arcTo wR="f44" hR="f44" stAng="f2" swAng="f3"/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DEDE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0" cap="none" spc="0" baseline="0">
                <a:solidFill>
                  <a:srgbClr val="FFFFFF"/>
                </a:solidFill>
                <a:uFillTx/>
                <a:latin typeface="Georgia Pro Light"/>
              </a:endParaRPr>
            </a:p>
          </p:txBody>
        </p:sp>
        <p:grpSp>
          <p:nvGrpSpPr>
            <p:cNvPr id="10" name="Browser menu circles">
              <a:extLst>
                <a:ext uri="{FF2B5EF4-FFF2-40B4-BE49-F238E27FC236}">
                  <a16:creationId xmlns:a16="http://schemas.microsoft.com/office/drawing/2014/main" id="{FB48EAB1-4CD2-B145-A9AA-0D02551B70D6}"/>
                </a:ext>
              </a:extLst>
            </p:cNvPr>
            <p:cNvGrpSpPr/>
            <p:nvPr/>
          </p:nvGrpSpPr>
          <p:grpSpPr>
            <a:xfrm>
              <a:off x="3893944" y="1011198"/>
              <a:ext cx="435639" cy="91513"/>
              <a:chOff x="3893944" y="1011198"/>
              <a:chExt cx="435639" cy="91513"/>
            </a:xfrm>
          </p:grpSpPr>
          <p:sp>
            <p:nvSpPr>
              <p:cNvPr id="11" name="Oval 21">
                <a:extLst>
                  <a:ext uri="{FF2B5EF4-FFF2-40B4-BE49-F238E27FC236}">
                    <a16:creationId xmlns:a16="http://schemas.microsoft.com/office/drawing/2014/main" id="{499BF591-4963-A649-A549-8DCC9215D430}"/>
                  </a:ext>
                </a:extLst>
              </p:cNvPr>
              <p:cNvSpPr/>
              <p:nvPr/>
            </p:nvSpPr>
            <p:spPr>
              <a:xfrm>
                <a:off x="3893944" y="1011198"/>
                <a:ext cx="89656" cy="9151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A0A0A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0" cap="none" spc="0" baseline="0">
                  <a:solidFill>
                    <a:srgbClr val="FFFFFF"/>
                  </a:solidFill>
                  <a:uFillTx/>
                  <a:latin typeface="Georgia Pro Light"/>
                </a:endParaRPr>
              </a:p>
            </p:txBody>
          </p:sp>
          <p:sp>
            <p:nvSpPr>
              <p:cNvPr id="12" name="Oval 22">
                <a:extLst>
                  <a:ext uri="{FF2B5EF4-FFF2-40B4-BE49-F238E27FC236}">
                    <a16:creationId xmlns:a16="http://schemas.microsoft.com/office/drawing/2014/main" id="{7117C969-9689-2040-A740-F17C2B8B83DD}"/>
                  </a:ext>
                </a:extLst>
              </p:cNvPr>
              <p:cNvSpPr/>
              <p:nvPr/>
            </p:nvSpPr>
            <p:spPr>
              <a:xfrm>
                <a:off x="4064160" y="1011198"/>
                <a:ext cx="89656" cy="9151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A0A0A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0" cap="none" spc="0" baseline="0">
                  <a:solidFill>
                    <a:srgbClr val="FFFFFF"/>
                  </a:solidFill>
                  <a:uFillTx/>
                  <a:latin typeface="Georgia Pro Light"/>
                </a:endParaRPr>
              </a:p>
            </p:txBody>
          </p:sp>
          <p:sp>
            <p:nvSpPr>
              <p:cNvPr id="13" name="Oval 23">
                <a:extLst>
                  <a:ext uri="{FF2B5EF4-FFF2-40B4-BE49-F238E27FC236}">
                    <a16:creationId xmlns:a16="http://schemas.microsoft.com/office/drawing/2014/main" id="{5FE9F969-ED20-EF40-9B6F-F05B8A02186B}"/>
                  </a:ext>
                </a:extLst>
              </p:cNvPr>
              <p:cNvSpPr/>
              <p:nvPr/>
            </p:nvSpPr>
            <p:spPr>
              <a:xfrm>
                <a:off x="4239917" y="1011198"/>
                <a:ext cx="89666" cy="9151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A0A0A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0" cap="none" spc="0" baseline="0">
                  <a:solidFill>
                    <a:srgbClr val="FFFFFF"/>
                  </a:solidFill>
                  <a:uFillTx/>
                  <a:latin typeface="Georgia Pro Light"/>
                </a:endParaRPr>
              </a:p>
            </p:txBody>
          </p:sp>
        </p:grpSp>
      </p:grpSp>
      <p:sp>
        <p:nvSpPr>
          <p:cNvPr id="14" name="Picture Placeholder 31">
            <a:extLst>
              <a:ext uri="{FF2B5EF4-FFF2-40B4-BE49-F238E27FC236}">
                <a16:creationId xmlns:a16="http://schemas.microsoft.com/office/drawing/2014/main" id="{0A70D248-F8B9-424B-B30A-3B41BF39F76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48089" y="1193804"/>
            <a:ext cx="8107363" cy="462280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74256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09D8182-99D3-B74E-ADFD-DE715E03DE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8196260" cy="1780848"/>
          </a:xfrm>
        </p:spPr>
        <p:txBody>
          <a:bodyPr/>
          <a:lstStyle>
            <a:lvl1pPr>
              <a:defRPr lang="es-ES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35B8C44-119A-3D40-9BE0-DDE324110F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8196260" cy="4108454"/>
          </a:xfrm>
        </p:spPr>
        <p:txBody>
          <a:bodyPr/>
          <a:lstStyle>
            <a:lvl1pPr>
              <a:defRPr lang="es-ES"/>
            </a:lvl1pPr>
            <a:lvl2pPr>
              <a:defRPr lang="es-ES"/>
            </a:lvl2pPr>
            <a:lvl3pPr>
              <a:defRPr lang="es-ES"/>
            </a:lvl3pPr>
            <a:lvl4pPr>
              <a:defRPr lang="es-ES"/>
            </a:lvl4pPr>
            <a:lvl5pPr>
              <a:defRPr lang="es-ES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8F89970-AEDD-6946-B14B-575640D226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s-MX"/>
            </a:lvl1pPr>
          </a:lstStyle>
          <a:p>
            <a:pPr lvl="0"/>
            <a:fld id="{2ECAD345-F342-7A4F-AEFB-4B3AF99AE4C7}" type="slidenum">
              <a:t>‹Nº›</a:t>
            </a:fld>
            <a:endParaRPr lang="es-MX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25DD3BC-3BB2-834E-B1F9-6DAC80FD5A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CED032D1-9441-AD42-A0A0-DD9E91DE4C5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9077232E-9791-C74E-BC21-7BA6EB66A7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471008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36082ED-4084-D94B-B397-826AED38B3E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s-ES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5A3C76E-54CE-8B40-91A9-EC52EC07EC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s-MX"/>
            </a:lvl1pPr>
          </a:lstStyle>
          <a:p>
            <a:pPr lvl="0"/>
            <a:fld id="{50E91FD0-D6D5-154E-B064-C04DEF127FEE}" type="slidenum">
              <a:t>‹Nº›</a:t>
            </a:fld>
            <a:endParaRPr lang="es-MX"/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BEA8EAB2-2422-CD4F-87B5-38B04895530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1562A37B-7DB1-1A4C-90AB-02DD6EA20A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lang="es-ES" sz="100">
                <a:solidFill>
                  <a:srgbClr val="E0779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6F3EF7A-344F-1D4B-BA23-CA89FC79CA7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s-ES"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lang="es-ES" sz="1600"/>
            </a:lvl2pPr>
            <a:lvl3pPr algn="ctr">
              <a:defRPr lang="es-ES"/>
            </a:lvl3pPr>
            <a:lvl4pPr algn="ctr">
              <a:defRPr lang="es-ES"/>
            </a:lvl4pPr>
            <a:lvl5pPr algn="ctr">
              <a:defRPr lang="es-ES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97A925C-F38E-B54F-A93F-555772CAAE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s-ES"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lang="es-ES" sz="1600"/>
            </a:lvl2pPr>
            <a:lvl3pPr algn="ctr">
              <a:defRPr lang="es-ES"/>
            </a:lvl3pPr>
            <a:lvl4pPr algn="ctr">
              <a:defRPr lang="es-ES"/>
            </a:lvl4pPr>
            <a:lvl5pPr algn="ctr">
              <a:defRPr lang="es-ES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63905B-DD1E-3749-82E2-32322D738F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s-ES"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lang="es-ES" sz="1600"/>
            </a:lvl2pPr>
            <a:lvl3pPr algn="ctr">
              <a:defRPr lang="es-ES"/>
            </a:lvl3pPr>
            <a:lvl4pPr algn="ctr">
              <a:defRPr lang="es-ES"/>
            </a:lvl4pPr>
            <a:lvl5pPr algn="ctr">
              <a:defRPr lang="es-ES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27647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Imag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E773292D-055C-2F46-94FE-289A36D5102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5D161A4-563C-524B-AD30-D77614FEEA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841485" y="6304047"/>
            <a:ext cx="4495803" cy="421245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8F53461-4229-7548-AAAE-98F6C5CFA8A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342053" y="6304047"/>
            <a:ext cx="494260" cy="421245"/>
          </a:xfrm>
        </p:spPr>
        <p:txBody>
          <a:bodyPr/>
          <a:lstStyle>
            <a:lvl1pPr>
              <a:defRPr/>
            </a:lvl1pPr>
          </a:lstStyle>
          <a:p>
            <a:pPr lvl="0"/>
            <a:fld id="{6FEF3687-0615-164B-8F22-16737D819C57}" type="slidenum">
              <a:t>‹Nº›</a:t>
            </a:fld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1C46BCB-8399-7F4D-9612-3C03858A923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600587" y="1852409"/>
            <a:ext cx="5235735" cy="40391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BF981BF6-7C50-974E-AA11-948D8A066F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00587" y="630451"/>
            <a:ext cx="5235735" cy="10887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1B10AE61-A827-EF43-918B-E6DB04B5A387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4066D20-B8FF-8741-BD23-750A3230B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3043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771B3F0D-D474-5448-9CEC-E3223FF66D29}"/>
              </a:ext>
            </a:extLst>
          </p:cNvPr>
          <p:cNvSpPr/>
          <p:nvPr/>
        </p:nvSpPr>
        <p:spPr>
          <a:xfrm>
            <a:off x="0" y="0"/>
            <a:ext cx="6096003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907109"/>
              <a:gd name="f7" fmla="val 6858000"/>
              <a:gd name="f8" fmla="val 4069513"/>
              <a:gd name="f9" fmla="+- 0 0 -90"/>
              <a:gd name="f10" fmla="*/ f3 1 5907109"/>
              <a:gd name="f11" fmla="*/ f4 1 6858000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5907109"/>
              <a:gd name="f20" fmla="*/ f16 1 6858000"/>
              <a:gd name="f21" fmla="*/ 0 f17 1"/>
              <a:gd name="f22" fmla="*/ 0 f16 1"/>
              <a:gd name="f23" fmla="*/ 5907109 f17 1"/>
              <a:gd name="f24" fmla="*/ 4069513 f17 1"/>
              <a:gd name="f25" fmla="*/ 6858000 f16 1"/>
              <a:gd name="f26" fmla="+- f18 0 f1"/>
              <a:gd name="f27" fmla="*/ f21 1 5907109"/>
              <a:gd name="f28" fmla="*/ f22 1 6858000"/>
              <a:gd name="f29" fmla="*/ f23 1 5907109"/>
              <a:gd name="f30" fmla="*/ f24 1 5907109"/>
              <a:gd name="f31" fmla="*/ f25 1 685800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19"/>
              <a:gd name="f40" fmla="*/ f31 1 f20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0 1"/>
              <a:gd name="f49" fmla="*/ f40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8" y="f49"/>
              </a:cxn>
              <a:cxn ang="f26">
                <a:pos x="f45" y="f49"/>
              </a:cxn>
            </a:cxnLst>
            <a:rect l="f41" t="f44" r="f42" b="f43"/>
            <a:pathLst>
              <a:path w="5907109" h="6858000">
                <a:moveTo>
                  <a:pt x="f5" y="f5"/>
                </a:moveTo>
                <a:lnTo>
                  <a:pt x="f6" y="f5"/>
                </a:ln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01162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99369686-340A-B842-AF99-57B449063A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1043" y="804864"/>
            <a:ext cx="4396736" cy="1355405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837DAA-6B88-5A44-BDF8-27D2ACBBE49F}"/>
              </a:ext>
            </a:extLst>
          </p:cNvPr>
          <p:cNvGrpSpPr/>
          <p:nvPr/>
        </p:nvGrpSpPr>
        <p:grpSpPr>
          <a:xfrm>
            <a:off x="562237" y="5325749"/>
            <a:ext cx="3107386" cy="1255132"/>
            <a:chOff x="562237" y="5325749"/>
            <a:chExt cx="3107386" cy="1255132"/>
          </a:xfrm>
        </p:grpSpPr>
        <p:pic>
          <p:nvPicPr>
            <p:cNvPr id="5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51117F4-1662-9240-A2F4-1D1FFDBE7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76807"/>
            <a:stretch>
              <a:fillRect/>
            </a:stretch>
          </p:blipFill>
          <p:spPr>
            <a:xfrm>
              <a:off x="562237" y="5614269"/>
              <a:ext cx="704334" cy="67809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911578E4-9590-EF42-B05B-FBA7AE43D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49"/>
              <a:ext cx="2673979" cy="1255132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0024361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reative layou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7896C80-5E07-D24C-AE70-15CADC8D6EA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17127C10-E38C-B84F-A121-0A60453EF2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1410788" cy="6076791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E0689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0A6B8A3E-C2B4-FF4D-B14B-6BEFFFB4342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5308663-CF2C-DC4C-AEA2-0AEEAA6DE7B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F5C639F-C899-5940-995C-EAE116D8FD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B5483D64-38A7-F443-B9CC-BFFCFFBEA28D}" type="slidenum">
              <a:t>‹Nº›</a:t>
            </a:fld>
            <a:endParaRPr lang="en-GB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C47CF5A-68A9-6A49-AD2A-AE3DB6A05A5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3305" y="1852409"/>
            <a:ext cx="10367064" cy="384145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Placeholder 9">
            <a:extLst>
              <a:ext uri="{FF2B5EF4-FFF2-40B4-BE49-F238E27FC236}">
                <a16:creationId xmlns:a16="http://schemas.microsoft.com/office/drawing/2014/main" id="{20D96D70-C1B6-EA4D-A36B-562904EB1F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367064" cy="10887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9" name="Straight Connector 2">
            <a:extLst>
              <a:ext uri="{FF2B5EF4-FFF2-40B4-BE49-F238E27FC236}">
                <a16:creationId xmlns:a16="http://schemas.microsoft.com/office/drawing/2014/main" id="{DF4C70A5-5CD4-9B48-80D4-0A7F3CB5DD58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10" name="Graphic 3">
            <a:extLst>
              <a:ext uri="{FF2B5EF4-FFF2-40B4-BE49-F238E27FC236}">
                <a16:creationId xmlns:a16="http://schemas.microsoft.com/office/drawing/2014/main" id="{096544BC-1A39-B247-AA2B-DB2345686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8067038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reative alt layou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CBDD8BB-25B7-6149-9A29-924576FF4D3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BD10DDD-8EBF-304D-8CC8-18DC270A2F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80263" y="1836106"/>
            <a:ext cx="10411742" cy="5021884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E0689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D06E22C7-FA25-284E-86F7-CDDC47C916B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6CB8FEC-5FCD-0249-BAE1-7A71DF2A9C8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310807" y="2204490"/>
            <a:ext cx="8769571" cy="38206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160BDFCA-1DA3-AD45-9381-667FD49599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367064" cy="108870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7" name="Straight Connector 2">
            <a:extLst>
              <a:ext uri="{FF2B5EF4-FFF2-40B4-BE49-F238E27FC236}">
                <a16:creationId xmlns:a16="http://schemas.microsoft.com/office/drawing/2014/main" id="{C3965F6B-67EF-224E-BC4A-9ABB224DD1EA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B2FBD4B-558C-5E41-8C1F-851F6A9E46F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353D801-D8B1-A648-85CB-6E498E523EB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008692-616A-0744-A0F0-E75E8006FFF0}" type="slidenum">
              <a:t>‹Nº›</a:t>
            </a:fld>
            <a:endParaRPr lang="en-GB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B57B42A1-6C5D-5C49-997E-4715E9326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1428279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ullbleed image w/ titl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EE4B0AF-7F69-264E-AA95-55217A7C5BB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itle Placeholder 9">
            <a:extLst>
              <a:ext uri="{FF2B5EF4-FFF2-40B4-BE49-F238E27FC236}">
                <a16:creationId xmlns:a16="http://schemas.microsoft.com/office/drawing/2014/main" id="{EB943153-AC56-DB40-A79A-645494D7AB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367064" cy="108870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4" name="Straight Connector 2">
            <a:extLst>
              <a:ext uri="{FF2B5EF4-FFF2-40B4-BE49-F238E27FC236}">
                <a16:creationId xmlns:a16="http://schemas.microsoft.com/office/drawing/2014/main" id="{5E691291-1A2B-2C42-8DEB-5EC9363349E1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7FCC09B-0B20-5E43-A149-016F87A4E39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FCD430-ED27-4848-8F76-2DED9E5873B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FDA4CCD8-BBD3-A944-9619-9A1BC899E9C0}" type="slidenum"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2FE65EE-0D6A-F44F-AE34-E271B2326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263750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big points al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4879A01-8C47-B541-8359-D776E56AE0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217C3C66-693A-034A-8A0E-F5A6B85036DD}" type="slidenum">
              <a:t>‹Nº›</a:t>
            </a:fld>
            <a:endParaRPr lang="en-GB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C3A99147-AD20-AB46-9546-4C4E409926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3305" y="2466566"/>
            <a:ext cx="3240002" cy="3240002"/>
          </a:xfrm>
          <a:solidFill>
            <a:srgbClr val="FFFFFF"/>
          </a:solidFill>
        </p:spPr>
        <p:txBody>
          <a:bodyPr lIns="287999" tIns="431999" rIns="215999"/>
          <a:lstStyle>
            <a:lvl1pPr>
              <a:lnSpc>
                <a:spcPct val="90000"/>
              </a:lnSpc>
              <a:defRPr sz="2800">
                <a:latin typeface="Poppins ExtraLight" pitchFamily="2"/>
              </a:defRPr>
            </a:lvl1pPr>
            <a:lvl2pPr>
              <a:defRPr sz="1600"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2CD6E1-11D2-284E-B61B-30157D492A8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167CB78B-FB45-284E-88EF-3183EB74A7B7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C6CE1585-7C1D-C04C-B657-0DD55D15AA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5997" y="2466566"/>
            <a:ext cx="3240002" cy="3240002"/>
          </a:xfrm>
          <a:solidFill>
            <a:srgbClr val="FFFFFF"/>
          </a:solidFill>
        </p:spPr>
        <p:txBody>
          <a:bodyPr lIns="287999" tIns="431999" rIns="215999"/>
          <a:lstStyle>
            <a:lvl1pPr>
              <a:lnSpc>
                <a:spcPct val="90000"/>
              </a:lnSpc>
              <a:defRPr sz="2800">
                <a:latin typeface="Poppins ExtraLight" pitchFamily="2"/>
              </a:defRPr>
            </a:lvl1pPr>
            <a:lvl2pPr>
              <a:defRPr sz="1600"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DBAAD7A-74CA-9C46-B87D-D4B2850CB86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38689" y="2466566"/>
            <a:ext cx="3240002" cy="3240002"/>
          </a:xfrm>
          <a:solidFill>
            <a:srgbClr val="FFFFFF"/>
          </a:solidFill>
        </p:spPr>
        <p:txBody>
          <a:bodyPr lIns="287999" tIns="431999" rIns="215999"/>
          <a:lstStyle>
            <a:lvl1pPr>
              <a:lnSpc>
                <a:spcPct val="90000"/>
              </a:lnSpc>
              <a:defRPr sz="2800">
                <a:latin typeface="Poppins ExtraLight" pitchFamily="2"/>
              </a:defRPr>
            </a:lvl1pPr>
            <a:lvl2pPr>
              <a:defRPr sz="1600"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8" name="Graphic 4">
            <a:extLst>
              <a:ext uri="{FF2B5EF4-FFF2-40B4-BE49-F238E27FC236}">
                <a16:creationId xmlns:a16="http://schemas.microsoft.com/office/drawing/2014/main" id="{5BAB126F-C6CD-584F-8DAA-2E939D641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8004937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A372DAAA-D3B7-C240-BC8C-4ADF0730EC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2546238"/>
            <a:ext cx="5535805" cy="1428036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sz="5400">
                <a:latin typeface="Poppins ExtraLight" pitchFamily="2"/>
              </a:defRPr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cxnSp>
        <p:nvCxnSpPr>
          <p:cNvPr id="3" name="Straight Connector 1">
            <a:extLst>
              <a:ext uri="{FF2B5EF4-FFF2-40B4-BE49-F238E27FC236}">
                <a16:creationId xmlns:a16="http://schemas.microsoft.com/office/drawing/2014/main" id="{14FF56D7-7CD9-BA47-B37A-0E1092941849}"/>
              </a:ext>
            </a:extLst>
          </p:cNvPr>
          <p:cNvCxnSpPr/>
          <p:nvPr/>
        </p:nvCxnSpPr>
        <p:spPr>
          <a:xfrm>
            <a:off x="980703" y="2233476"/>
            <a:ext cx="4751588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4" name="Graphic 2">
            <a:extLst>
              <a:ext uri="{FF2B5EF4-FFF2-40B4-BE49-F238E27FC236}">
                <a16:creationId xmlns:a16="http://schemas.microsoft.com/office/drawing/2014/main" id="{150B4648-5C62-5648-A0CE-DCFC082EA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3" y="1219315"/>
            <a:ext cx="2993489" cy="8466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16658214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8F180F17-16F0-A84E-9411-F75AB36191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51238" y="2546238"/>
            <a:ext cx="5535805" cy="1428036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sz="5400">
                <a:latin typeface="Poppins ExtraLight" pitchFamily="2"/>
              </a:defRPr>
            </a:lvl1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</a:t>
            </a:r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027B95F6-485E-4F4F-9277-492FFF6C8449}"/>
              </a:ext>
            </a:extLst>
          </p:cNvPr>
          <p:cNvCxnSpPr/>
          <p:nvPr/>
        </p:nvCxnSpPr>
        <p:spPr>
          <a:xfrm>
            <a:off x="5751073" y="2233476"/>
            <a:ext cx="4751579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4" name="Graphic 1">
            <a:extLst>
              <a:ext uri="{FF2B5EF4-FFF2-40B4-BE49-F238E27FC236}">
                <a16:creationId xmlns:a16="http://schemas.microsoft.com/office/drawing/2014/main" id="{5BF8AA82-F365-084D-BF77-BFE078883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2572" y="1219315"/>
            <a:ext cx="2993489" cy="8466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3919110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4F033A9-7F9F-9740-BE9D-3FFD4CA3306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16" y="0"/>
            <a:ext cx="3848096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D3728B-FD0B-9A41-9EB1-34455DF89AC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6A4E315-E70A-CF4D-B123-9A5240349A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E9492801-6DD0-8345-A580-D6A9E10505D1}" type="slidenum">
              <a:t>‹Nº›</a:t>
            </a:fld>
            <a:endParaRPr lang="en-GB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FCC2D13-A6C4-A045-8F37-2E2DB5FA7D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4113" y="0"/>
            <a:ext cx="8331866" cy="1882585"/>
          </a:xfrm>
          <a:solidFill>
            <a:srgbClr val="F5F5F5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E0689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0868A56-65E8-2341-854E-4AE7E0B875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26219" y="708001"/>
            <a:ext cx="7965786" cy="1174583"/>
          </a:xfrm>
        </p:spPr>
        <p:txBody>
          <a:bodyPr/>
          <a:lstStyle>
            <a:lvl1pPr>
              <a:lnSpc>
                <a:spcPct val="90000"/>
              </a:lnSpc>
              <a:defRPr sz="6000">
                <a:latin typeface="Poppins ExtraLight" pitchFamily="2"/>
              </a:defRPr>
            </a:lvl1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7" name="Graphic 1">
            <a:extLst>
              <a:ext uri="{FF2B5EF4-FFF2-40B4-BE49-F238E27FC236}">
                <a16:creationId xmlns:a16="http://schemas.microsoft.com/office/drawing/2014/main" id="{2712821F-7B7E-8945-9B17-E1B92DF84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0600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48D9E61B-1334-2444-AF6B-372E071C818D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9" name="Graphic 3">
            <a:extLst>
              <a:ext uri="{FF2B5EF4-FFF2-40B4-BE49-F238E27FC236}">
                <a16:creationId xmlns:a16="http://schemas.microsoft.com/office/drawing/2014/main" id="{D7EFD00E-7038-9941-BB97-17336AAB5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0476"/>
          <a:stretch>
            <a:fillRect/>
          </a:stretch>
        </p:blipFill>
        <p:spPr>
          <a:xfrm>
            <a:off x="0" y="664156"/>
            <a:ext cx="3470495" cy="101047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7908134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61131A5-1392-6A49-809A-4115FE230F6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16" y="3429000"/>
            <a:ext cx="12185980" cy="3429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A6BEB36-BB97-4348-A994-6311F2DF61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 rot="16200004">
            <a:off x="2048398" y="-2481951"/>
            <a:ext cx="18004" cy="4114800"/>
          </a:xfrm>
          <a:gradFill>
            <a:gsLst>
              <a:gs pos="0">
                <a:srgbClr val="00BCFF"/>
              </a:gs>
              <a:gs pos="100000">
                <a:srgbClr val="00BCFF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E0689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84A86517-324F-6A42-8788-1867248496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C2DB9F3-C8A4-5744-8A8C-D2E60523CD3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CB6B9BBD-249C-404A-A9FD-CB6B767B28CD}" type="slidenum">
              <a:t>‹Nº›</a:t>
            </a:fld>
            <a:endParaRPr lang="en-GB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D255F580-6E30-0445-8B4E-E535727578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3430801" cy="3430801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E0689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7E75FBF-A8A9-B941-8100-288CE91EF9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80328" y="0"/>
            <a:ext cx="8211668" cy="3429000"/>
          </a:xfrm>
        </p:spPr>
        <p:txBody>
          <a:bodyPr anchor="ctr"/>
          <a:lstStyle>
            <a:lvl1pPr>
              <a:lnSpc>
                <a:spcPct val="90000"/>
              </a:lnSpc>
              <a:defRPr sz="6000">
                <a:latin typeface="Poppins ExtraLight" pitchFamily="2"/>
              </a:defRPr>
            </a:lvl1pPr>
          </a:lstStyle>
          <a:p>
            <a:pPr lvl="0"/>
            <a:r>
              <a:rPr lang="en-GB"/>
              <a:t>Divider or section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443968E-32F1-1B48-BC06-50787C23D2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3430801" cy="3429000"/>
          </a:xfrm>
        </p:spPr>
        <p:txBody>
          <a:bodyPr tIns="25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15000">
                <a:latin typeface="Poppins Thin" pitchFamily="2"/>
                <a:cs typeface="Poppins Thin" pitchFamily="2"/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F424CF1F-6237-9B43-B9AA-A34E9097D35C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10" name="Graphic 6">
            <a:extLst>
              <a:ext uri="{FF2B5EF4-FFF2-40B4-BE49-F238E27FC236}">
                <a16:creationId xmlns:a16="http://schemas.microsoft.com/office/drawing/2014/main" id="{412EC36D-605B-C74C-A2D3-54D7A8663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0" y="3429000"/>
            <a:ext cx="8774262" cy="10104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Graphic 4">
            <a:extLst>
              <a:ext uri="{FF2B5EF4-FFF2-40B4-BE49-F238E27FC236}">
                <a16:creationId xmlns:a16="http://schemas.microsoft.com/office/drawing/2014/main" id="{3B62C653-2B30-5040-8FDE-9EAA1E11B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6368945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tatement slide #2 no lin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2C9DB644-F9A7-0343-8A01-57E8857323D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6355"/>
            <a:ext cx="12193194" cy="6851644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7D5481-1FE5-F44A-8E78-2850E06C16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634" y="830951"/>
            <a:ext cx="8340727" cy="4572000"/>
          </a:xfrm>
        </p:spPr>
        <p:txBody>
          <a:bodyPr anchor="ctr" anchorCtr="1"/>
          <a:lstStyle>
            <a:lvl1pPr algn="ctr">
              <a:lnSpc>
                <a:spcPct val="90000"/>
              </a:lnSpc>
              <a:defRPr sz="6000">
                <a:solidFill>
                  <a:srgbClr val="FFFFFF"/>
                </a:solidFill>
                <a:latin typeface="Poppins ExtraLight" pitchFamily="2"/>
              </a:defRPr>
            </a:lvl1pPr>
          </a:lstStyle>
          <a:p>
            <a:pPr lvl="0"/>
            <a:r>
              <a:rPr lang="en-GB"/>
              <a:t>Statement </a:t>
            </a:r>
            <a:br>
              <a:rPr lang="en-GB"/>
            </a:br>
            <a:r>
              <a:rPr lang="en-GB"/>
              <a:t>goes here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9B888599-414E-E049-8A1D-F24BB5C3C3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906AC08-E99E-C947-8C71-D070D8EE604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CFD3F8DC-01F9-9746-A8E0-E34353763BF9}" type="slidenum">
              <a:t>‹Nº›</a:t>
            </a:fld>
            <a:endParaRPr lang="en-GB"/>
          </a:p>
        </p:txBody>
      </p:sp>
      <p:cxnSp>
        <p:nvCxnSpPr>
          <p:cNvPr id="6" name="Straight Connector 2">
            <a:extLst>
              <a:ext uri="{FF2B5EF4-FFF2-40B4-BE49-F238E27FC236}">
                <a16:creationId xmlns:a16="http://schemas.microsoft.com/office/drawing/2014/main" id="{4BD038DB-30B7-6F42-A8D1-12E0906834F9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7" name="Graphic 3">
            <a:extLst>
              <a:ext uri="{FF2B5EF4-FFF2-40B4-BE49-F238E27FC236}">
                <a16:creationId xmlns:a16="http://schemas.microsoft.com/office/drawing/2014/main" id="{51A96CB4-1A81-A64B-B942-659872C2E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48062216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C94285F3-885F-AE49-8C8A-CA6076E8091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 lang="es-ES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EDDBE23-6CFB-A044-BEEC-5763C709DC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3203" cy="6858000"/>
          </a:xfrm>
          <a:solidFill>
            <a:srgbClr val="000000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lang="es-ES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CF09606-705F-3548-AF8B-71CA82A56C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s-MX"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ED7631F-A73F-CF4E-9238-5FEA1499F64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s-MX">
                <a:solidFill>
                  <a:srgbClr val="FFFFFF"/>
                </a:solidFill>
              </a:defRPr>
            </a:lvl1pPr>
          </a:lstStyle>
          <a:p>
            <a:pPr lvl="0"/>
            <a:fld id="{19B05FD2-638F-C849-98C0-21E9BD630609}" type="slidenum"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0FC46-3097-F04E-932D-FCD8C0622F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81169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8">
            <a:extLst>
              <a:ext uri="{FF2B5EF4-FFF2-40B4-BE49-F238E27FC236}">
                <a16:creationId xmlns:a16="http://schemas.microsoft.com/office/drawing/2014/main" id="{99F6A3E1-1777-A243-86EA-B35FA6A6A9D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6344" y="2694572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81">
            <a:extLst>
              <a:ext uri="{FF2B5EF4-FFF2-40B4-BE49-F238E27FC236}">
                <a16:creationId xmlns:a16="http://schemas.microsoft.com/office/drawing/2014/main" id="{15325503-1648-5E45-A641-286EF5E921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94457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4" name="Picture Placeholder 84">
            <a:extLst>
              <a:ext uri="{FF2B5EF4-FFF2-40B4-BE49-F238E27FC236}">
                <a16:creationId xmlns:a16="http://schemas.microsoft.com/office/drawing/2014/main" id="{94CCAD88-99A8-D84E-9FB8-E0EDDCC1E8E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60092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Text Placeholder 81">
            <a:extLst>
              <a:ext uri="{FF2B5EF4-FFF2-40B4-BE49-F238E27FC236}">
                <a16:creationId xmlns:a16="http://schemas.microsoft.com/office/drawing/2014/main" id="{693C1440-40EE-7D44-9F87-EC52A00BAD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05135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6" name="Picture Placeholder 84">
            <a:extLst>
              <a:ext uri="{FF2B5EF4-FFF2-40B4-BE49-F238E27FC236}">
                <a16:creationId xmlns:a16="http://schemas.microsoft.com/office/drawing/2014/main" id="{9E9AEB27-BCDD-5645-BE23-080DD479A4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70771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Text Placeholder 81">
            <a:extLst>
              <a:ext uri="{FF2B5EF4-FFF2-40B4-BE49-F238E27FC236}">
                <a16:creationId xmlns:a16="http://schemas.microsoft.com/office/drawing/2014/main" id="{EEEE0BD8-C2BC-584D-977B-3BC44D3E1A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0617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8" name="Picture Placeholder 84">
            <a:extLst>
              <a:ext uri="{FF2B5EF4-FFF2-40B4-BE49-F238E27FC236}">
                <a16:creationId xmlns:a16="http://schemas.microsoft.com/office/drawing/2014/main" id="{F57D1C3B-78F1-1740-AA49-D3FBDEE241C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06252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Text Placeholder 109">
            <a:extLst>
              <a:ext uri="{FF2B5EF4-FFF2-40B4-BE49-F238E27FC236}">
                <a16:creationId xmlns:a16="http://schemas.microsoft.com/office/drawing/2014/main" id="{AC01FFEF-51FA-FE4D-8883-D73C45DE63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6728" y="5304214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360CA88A-3D09-224A-B3A9-2FD48E12A9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74841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1" name="Picture Placeholder 84">
            <a:extLst>
              <a:ext uri="{FF2B5EF4-FFF2-40B4-BE49-F238E27FC236}">
                <a16:creationId xmlns:a16="http://schemas.microsoft.com/office/drawing/2014/main" id="{5F784393-6E99-A541-90EF-A233B9B3E19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340477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Text Placeholder 81">
            <a:extLst>
              <a:ext uri="{FF2B5EF4-FFF2-40B4-BE49-F238E27FC236}">
                <a16:creationId xmlns:a16="http://schemas.microsoft.com/office/drawing/2014/main" id="{8436949D-C055-F749-98FB-0D6ACEC6A0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85510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3" name="Picture Placeholder 84">
            <a:extLst>
              <a:ext uri="{FF2B5EF4-FFF2-40B4-BE49-F238E27FC236}">
                <a16:creationId xmlns:a16="http://schemas.microsoft.com/office/drawing/2014/main" id="{9226D985-614F-6042-901A-B4C711500C0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751155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F963A87-EA40-8140-8CD2-F132AF1B38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0"/>
            <a:ext cx="3120810" cy="6502398"/>
          </a:xfrm>
        </p:spPr>
        <p:txBody>
          <a:bodyPr anchor="ctr"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Who’s in the room?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8EFE922-D23D-4D4E-B949-D7B39E66A6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003EEF1-92CE-E947-AA23-CFD106D99A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43BE0C-10C4-6E41-9DB2-79F89C53A10B}" type="slidenum">
              <a:t>‹Nº›</a:t>
            </a:fld>
            <a:endParaRPr lang="en-GB"/>
          </a:p>
        </p:txBody>
      </p:sp>
      <p:sp>
        <p:nvSpPr>
          <p:cNvPr id="17" name="Text Placeholder 81">
            <a:extLst>
              <a:ext uri="{FF2B5EF4-FFF2-40B4-BE49-F238E27FC236}">
                <a16:creationId xmlns:a16="http://schemas.microsoft.com/office/drawing/2014/main" id="{12C6067E-0366-0D41-92A2-AF6CFF5FC5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4448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8" name="Picture Placeholder 84">
            <a:extLst>
              <a:ext uri="{FF2B5EF4-FFF2-40B4-BE49-F238E27FC236}">
                <a16:creationId xmlns:a16="http://schemas.microsoft.com/office/drawing/2014/main" id="{46D879AE-AFDB-4147-94E3-0FBA80E6061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2778852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Text Placeholder 81">
            <a:extLst>
              <a:ext uri="{FF2B5EF4-FFF2-40B4-BE49-F238E27FC236}">
                <a16:creationId xmlns:a16="http://schemas.microsoft.com/office/drawing/2014/main" id="{987B2914-8280-F041-A173-660E91A428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10272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0" name="Picture Placeholder 84">
            <a:extLst>
              <a:ext uri="{FF2B5EF4-FFF2-40B4-BE49-F238E27FC236}">
                <a16:creationId xmlns:a16="http://schemas.microsoft.com/office/drawing/2014/main" id="{76BC3106-7FF8-5040-87CC-CD961B51A45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344637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1" name="Text Placeholder 81">
            <a:extLst>
              <a:ext uri="{FF2B5EF4-FFF2-40B4-BE49-F238E27FC236}">
                <a16:creationId xmlns:a16="http://schemas.microsoft.com/office/drawing/2014/main" id="{AEB6C362-7D61-F94F-B52F-749F210DA48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05443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2" name="Picture Placeholder 84">
            <a:extLst>
              <a:ext uri="{FF2B5EF4-FFF2-40B4-BE49-F238E27FC236}">
                <a16:creationId xmlns:a16="http://schemas.microsoft.com/office/drawing/2014/main" id="{FD5ADF62-4322-8D46-829C-84A4918F693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071079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3" name="Text Placeholder 81">
            <a:extLst>
              <a:ext uri="{FF2B5EF4-FFF2-40B4-BE49-F238E27FC236}">
                <a16:creationId xmlns:a16="http://schemas.microsoft.com/office/drawing/2014/main" id="{3F71313D-EF81-C446-9E0C-6E55DCCC9B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3965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4" name="Picture Placeholder 84">
            <a:extLst>
              <a:ext uri="{FF2B5EF4-FFF2-40B4-BE49-F238E27FC236}">
                <a16:creationId xmlns:a16="http://schemas.microsoft.com/office/drawing/2014/main" id="{991CE7EB-68E5-704E-B6AA-710D34AE18A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05303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5" name="Text Placeholder 129">
            <a:extLst>
              <a:ext uri="{FF2B5EF4-FFF2-40B4-BE49-F238E27FC236}">
                <a16:creationId xmlns:a16="http://schemas.microsoft.com/office/drawing/2014/main" id="{FCCEA828-157F-0B40-93C4-2F4F8BABFF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28385" y="-1149071"/>
            <a:ext cx="9426641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Text Placeholder 81">
            <a:extLst>
              <a:ext uri="{FF2B5EF4-FFF2-40B4-BE49-F238E27FC236}">
                <a16:creationId xmlns:a16="http://schemas.microsoft.com/office/drawing/2014/main" id="{78C41595-265B-2448-9E37-B112EDC313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37096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7" name="Picture Placeholder 84">
            <a:extLst>
              <a:ext uri="{FF2B5EF4-FFF2-40B4-BE49-F238E27FC236}">
                <a16:creationId xmlns:a16="http://schemas.microsoft.com/office/drawing/2014/main" id="{43CA5031-6992-754A-9588-9CFC7360DBE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702741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8" name="Text Placeholder 81">
            <a:extLst>
              <a:ext uri="{FF2B5EF4-FFF2-40B4-BE49-F238E27FC236}">
                <a16:creationId xmlns:a16="http://schemas.microsoft.com/office/drawing/2014/main" id="{95C3B77C-BF92-B848-B867-F06DDB72DAE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71320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9" name="Picture Placeholder 84">
            <a:extLst>
              <a:ext uri="{FF2B5EF4-FFF2-40B4-BE49-F238E27FC236}">
                <a16:creationId xmlns:a16="http://schemas.microsoft.com/office/drawing/2014/main" id="{26BA9BF4-E90A-4346-8F5A-0BAE8972D09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36956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0" name="Text Placeholder 128">
            <a:extLst>
              <a:ext uri="{FF2B5EF4-FFF2-40B4-BE49-F238E27FC236}">
                <a16:creationId xmlns:a16="http://schemas.microsoft.com/office/drawing/2014/main" id="{C8CFEE21-6A97-DB47-9E5B-B9C031E51C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53207" y="-1149071"/>
            <a:ext cx="4576709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941666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31BAC0FB-8425-952C-E9FB-4AAB84D08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60007816-5D90-B5EF-608E-A575A9A2E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BF7E493-879D-DF38-3015-2B9322FA6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6903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85164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BB0C135-AA3A-2B51-3D0A-A562675C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5039121" cy="108870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4FAA0A8-6E7A-EA86-CF70-3DDC56A3F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5039121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D52EF92-6D3F-EED1-FB49-C48294396BFC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208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70226727-1BE8-0C4E-AB39-65085F8BB6A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6C75DC4-E234-8D49-A32A-DF5DA9AEF52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AB95B9-9155-D24F-9D4E-C14E76AC18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5BCAD2-76A1-E241-813B-AD45F7DDADFE}" type="slidenum">
              <a:t>‹Nº›</a:t>
            </a:fld>
            <a:endParaRPr lang="en-GB"/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424D1088-CB1B-394C-932F-1F8690EF4D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631" y="1879604"/>
            <a:ext cx="10567931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50273E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6" name="Text Placeholder 54">
            <a:extLst>
              <a:ext uri="{FF2B5EF4-FFF2-40B4-BE49-F238E27FC236}">
                <a16:creationId xmlns:a16="http://schemas.microsoft.com/office/drawing/2014/main" id="{9276C03A-9C55-3C4F-BCCF-3723642F06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780218" y="-3701052"/>
            <a:ext cx="7132274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50273E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7" name="Text Placeholder 53">
            <a:extLst>
              <a:ext uri="{FF2B5EF4-FFF2-40B4-BE49-F238E27FC236}">
                <a16:creationId xmlns:a16="http://schemas.microsoft.com/office/drawing/2014/main" id="{56FFCD78-A4CC-3C49-BB2A-8AFE5A8C28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20349" y="-3701052"/>
            <a:ext cx="13944005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50273E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7A96CBDB-F226-2340-AF13-46AC21749B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7DB490C3-61B0-CE47-ADCA-E1077F8010D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D8D6DD35-B6DE-134B-ACAB-20D75F3AFD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1963044F-3067-0E4F-B063-A561DB64DD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2EC722F0-5A99-7F40-B3F8-3442D228A7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" name="Text Placeholder 56">
            <a:extLst>
              <a:ext uri="{FF2B5EF4-FFF2-40B4-BE49-F238E27FC236}">
                <a16:creationId xmlns:a16="http://schemas.microsoft.com/office/drawing/2014/main" id="{BC8981B0-111D-CC44-8AA8-5B1E408BD92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14386265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A3568C39-FA7D-5E4C-90C6-BBD7A647629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F2F2F2"/>
          </a:solidFill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F3827161-D7BD-B444-A832-B1FDBE40A4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2731" y="887416"/>
            <a:ext cx="4655128" cy="2922586"/>
          </a:xfrm>
        </p:spPr>
        <p:txBody>
          <a:bodyPr anchor="ctr">
            <a:noAutofit/>
          </a:bodyPr>
          <a:lstStyle>
            <a:lvl1pPr>
              <a:defRPr sz="30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377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573E2ED-FCBC-6540-8E61-BA27CAB908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E838D8-DE83-514A-92D5-61E0D648D0AD}" type="slidenum">
              <a:t>‹Nº›</a:t>
            </a:fld>
            <a:endParaRPr lang="en-GB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9637A64C-F53E-A140-945B-4FAE2DF3C13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16EB26-7CF7-2742-822D-3234D0364A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9477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2BDE247-9624-834E-84D3-935F5DC80B9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A56F45E-87E1-A54D-AC89-27EA4064F3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73FEAF-CE29-634E-A686-F965C1A3EDB9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337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7BAD8B34-A611-D94E-8CB9-C26EA818355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F2F2F2"/>
          </a:solidFill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73DEBC85-0BDA-5248-89AD-50C95AE3AB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2731" y="887416"/>
            <a:ext cx="4655128" cy="2922586"/>
          </a:xfrm>
        </p:spPr>
        <p:txBody>
          <a:bodyPr anchor="ctr">
            <a:noAutofit/>
          </a:bodyPr>
          <a:lstStyle>
            <a:lvl1pPr>
              <a:defRPr lang="en-GB" sz="30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105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0869519-AF5C-F94C-9A66-13292B16C0D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76F5489-9495-B74A-92C9-96AB3DA24B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711F2C-97C2-5B40-A1DC-D75009650BB4}" type="slidenum">
              <a:t>‹Nº›</a:t>
            </a:fld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B36C9A5-8D8D-4F4B-9703-CED186A7D1F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04B4E7-EB93-CC49-9F54-9BB769BDA6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187647" cy="146720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C3EE6E71-BBC0-514A-8E21-52B96B149AAB}"/>
              </a:ext>
            </a:extLst>
          </p:cNvPr>
          <p:cNvSpPr/>
          <p:nvPr/>
        </p:nvSpPr>
        <p:spPr>
          <a:xfrm>
            <a:off x="5181118" y="509887"/>
            <a:ext cx="6536432" cy="54782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536430"/>
              <a:gd name="f7" fmla="val 5478225"/>
              <a:gd name="f8" fmla="val 1369556"/>
              <a:gd name="f9" fmla="+- 0 0 -90"/>
              <a:gd name="f10" fmla="*/ f3 1 6536430"/>
              <a:gd name="f11" fmla="*/ f4 1 5478225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6536430"/>
              <a:gd name="f20" fmla="*/ f16 1 5478225"/>
              <a:gd name="f21" fmla="*/ 1369556 f17 1"/>
              <a:gd name="f22" fmla="*/ 0 f16 1"/>
              <a:gd name="f23" fmla="*/ 6536430 f17 1"/>
              <a:gd name="f24" fmla="*/ 5478225 f16 1"/>
              <a:gd name="f25" fmla="*/ 0 f17 1"/>
              <a:gd name="f26" fmla="+- f18 0 f1"/>
              <a:gd name="f27" fmla="*/ f21 1 6536430"/>
              <a:gd name="f28" fmla="*/ f22 1 5478225"/>
              <a:gd name="f29" fmla="*/ f23 1 6536430"/>
              <a:gd name="f30" fmla="*/ f24 1 5478225"/>
              <a:gd name="f31" fmla="*/ f25 1 653643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20"/>
              <a:gd name="f40" fmla="*/ f31 1 f19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1 1"/>
              <a:gd name="f49" fmla="*/ f40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7" y="f48"/>
              </a:cxn>
              <a:cxn ang="f26">
                <a:pos x="f49" y="f48"/>
              </a:cxn>
            </a:cxnLst>
            <a:rect l="f41" t="f44" r="f42" b="f43"/>
            <a:pathLst>
              <a:path w="6536430" h="5478225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EDF2F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168974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60775BE-66B4-9D4D-8B19-8DC53468B75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61" y="2436811"/>
            <a:ext cx="10928168" cy="351651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A5733FC-A612-5D48-B6BA-C152EF80558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FF45A1-1AFE-3D43-81C6-044DE29E04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3E0615-6441-1042-81FE-3FE1E07B783A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6F8D49-3F70-DB4D-9B13-1D26611773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04695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59B914-D63D-2442-8A63-26F66738721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2DD6E3D-FA6D-4941-938F-02D5E2B6089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531DAD-45CF-C449-B990-C8981F245BD5}" type="slidenum">
              <a:t>‹Nº›</a:t>
            </a:fld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C712A89-9F42-7F42-88BE-E6B820A349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C5A519A-CBDB-F84F-8E97-AB46BDF813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C081E5B-881C-D94F-8124-A6C8EB0B5B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B9C0CCE2-6048-A14C-B10D-8072C40AD4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1620"/>
            <a:ext cx="10966591" cy="54217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US" sz="1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A4667F8-1F1F-8E47-A24F-B56076275E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849D2A-BDF4-5048-A8BF-8B50C75C55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1C1F97D-6622-4E4D-BB5C-61352B2523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9408158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883077E-154F-8747-8D3A-330DC5D5C8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5FD459-BB7C-6E41-947B-F5273DC4E58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75E78C-8BDF-5644-BDE1-9A1905F4F70E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104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7520601-C0F8-6D4E-9E01-17A6C55DEF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8DB40B-1983-324C-AAEE-E57C1BB6AD86}" type="slidenum">
              <a:t>‹Nº›</a:t>
            </a:fld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D81CD5B-DA4A-AC44-B2A3-E152226C9C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5119048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2631D18-787F-C341-B5F7-A2A87C2CED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1662662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0785093-67A2-2148-956B-823A00D9AB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0546" y="2866232"/>
            <a:ext cx="10761665" cy="1125534"/>
          </a:xfrm>
        </p:spPr>
        <p:txBody>
          <a:bodyPr anchor="ctr" anchorCtr="1"/>
          <a:lstStyle>
            <a:lvl1pPr algn="ctr">
              <a:defRPr lang="en-US" sz="5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5549022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2">
            <a:extLst>
              <a:ext uri="{FF2B5EF4-FFF2-40B4-BE49-F238E27FC236}">
                <a16:creationId xmlns:a16="http://schemas.microsoft.com/office/drawing/2014/main" id="{2A20D850-40A5-CB42-91BA-25EC7F4AD5B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65" y="5301206"/>
            <a:ext cx="10452442" cy="19535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D126A4D-2F11-5A4C-A6FB-7F1F0BA7FA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5F0B8091-28D6-3F4E-89FC-78F8DFE10F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0CB47F-5142-B84B-9606-D57FEADD6BD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8156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66852F8-B465-814D-9A34-39C506CF3B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3DE5CF3D-7DB4-A642-AC04-E5ED8FE025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0EB80E-7AE5-8445-9A64-EAD07F216F2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31453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7FC9598D-C5CF-E24D-A1CF-B715D24C1B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855267C3-FDC5-134B-843E-1AEA8C634E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6D4A86-5B4F-6A4D-B0FD-8B7B7F626F1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095B21F-E085-4841-8468-27C84703F4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F54236-98D8-8C41-ABC8-02F50AA60F6E}" type="slidenum">
              <a:t>‹Nº›</a:t>
            </a:fld>
            <a:endParaRPr lang="en-GB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14B44FB4-CCAD-F745-868B-0E9E3172A2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1188720"/>
            <a:ext cx="10965603" cy="934717"/>
          </a:xfrm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384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C3990618-A4CF-1F47-A0F1-952BD9F538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3360109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89E6DC15-4992-AC4A-A7A2-337E7EC50AD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50185" y="-141445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6">
            <a:extLst>
              <a:ext uri="{FF2B5EF4-FFF2-40B4-BE49-F238E27FC236}">
                <a16:creationId xmlns:a16="http://schemas.microsoft.com/office/drawing/2014/main" id="{690D78F9-5BD1-7A4F-BF45-72CE4E1011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-1414467"/>
            <a:ext cx="2782519" cy="602234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830AAD3B-C57E-0A47-B791-9D56EF94D3C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70729" y="0"/>
            <a:ext cx="8421267" cy="6496053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7C160D07-2282-C149-A7D7-BDAD0E35EB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01051" y="16192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75">
            <a:extLst>
              <a:ext uri="{FF2B5EF4-FFF2-40B4-BE49-F238E27FC236}">
                <a16:creationId xmlns:a16="http://schemas.microsoft.com/office/drawing/2014/main" id="{6CDB519E-7CF2-5140-BE90-E89A16F907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1619246"/>
            <a:ext cx="2374148" cy="440309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6586BC48-3678-E14D-BAA2-34B1915E4C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09772" y="162517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B37FFDED-5B0C-A842-A532-C4C36E2B78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1511" y="202071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073A3F5-D0DD-8740-9669-516AEE7062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30344" y="3212973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9646803F-72D7-3D4D-8A19-02C2E1E6E5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39065" y="3218898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92A8FDE6-AEC4-E14A-9127-402B99FDC3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80814" y="3614440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2E0D841-21F6-E64F-A60D-EC4FBA383F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5297" y="477456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047F4B1A-DCC3-E749-85F9-E1F44E3322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478049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150D05B-8EA9-4246-A6DF-630C5FCA7E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15758" y="517603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E34C25-CE17-FD4F-B7A7-09A22B1B39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626482" cy="1192743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Today’s Key Takeaways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0BEDF0D2-D364-3749-A838-A15FB77A3D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94D104A-B9BA-ED46-A7DD-2CD1E078618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0499F9-1E21-5E44-A5A8-29218357E116}" type="slidenum">
              <a:t>‹Nº›</a:t>
            </a:fld>
            <a:endParaRPr lang="en-GB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E6AD0E55-EB38-CF48-B6CA-400FC14AA2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50535" y="21070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926D7983-3114-6E40-9EC1-7D53B630B6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92284" y="60625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D7BBDE9D-0895-E541-A6E9-E57F180DDB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180443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EB962B91-1AE0-2349-A3CA-FF0B79AE6A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2199982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15E299A4-B10F-E24D-8D1C-B38FCB7087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336602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E605E41B-7030-1E44-BB72-F5E6E310376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376157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994B67ED-3A80-3348-8505-E7C9584242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258906" y="-140854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59EA02EA-75EB-524B-B77E-0531C334DC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000655" y="-1012999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46C3A240-A59C-5D40-A2F1-642D8B1787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771117" y="56869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ext Placeholder 77">
            <a:extLst>
              <a:ext uri="{FF2B5EF4-FFF2-40B4-BE49-F238E27FC236}">
                <a16:creationId xmlns:a16="http://schemas.microsoft.com/office/drawing/2014/main" id="{1826ACBD-FE4A-5F4D-978A-62E0620527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5686946"/>
            <a:ext cx="2003441" cy="280936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CB32E82F-B3DA-D34E-81A2-958603F468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569286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6A92FD5-E467-1E49-AC30-4E5637E15D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6088413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80C5009F-E53E-1945-8F65-1E02DC53BB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7248540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D86C3BF0-D924-F047-AFE2-FFB4707855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7254456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79394EF-0247-E043-9D9B-3BAF4A1C2E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7650007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114130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06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B56847B-EAC1-4B43-8139-C56EA5FC31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10769602" cy="40391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75FCE52-73AF-6C4C-8D4F-0E0F9C524F9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293E4A-85A1-A343-8696-D48F0B3EB0FA}" type="slidenum">
              <a:t>‹Nº›</a:t>
            </a:fld>
            <a:endParaRPr lang="es-MX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9C83FD77-AC5F-3349-83F9-777C30B04C2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114829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27C9444-D1FD-8240-AD03-8C1ACA39EA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62B5277-B63E-984B-A403-7D0B3C942D1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04D7AC4-9C9E-D544-9460-936DB42963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10769602" cy="403914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/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D686EA0-6F12-9147-8D4E-6E4131D777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1CCBBD-F3F4-5243-A2A9-11FEA24FC39F}" type="slidenum">
              <a:t>‹Nº›</a:t>
            </a:fld>
            <a:endParaRPr lang="es-MX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D6783F42-E1E6-5E4A-B8A8-52B515206E7F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610B0E-ADAF-1943-B6DC-394750E113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264" y="0"/>
            <a:ext cx="18004" cy="687601"/>
          </a:xfrm>
          <a:solidFill>
            <a:srgbClr val="FFFFFF"/>
          </a:solidFill>
        </p:spPr>
        <p:txBody>
          <a:bodyPr lIns="0" tIns="0" rIns="0" bIns="0"/>
          <a:lstStyle>
            <a:lvl1pPr>
              <a:defRPr sz="100">
                <a:solidFill>
                  <a:srgbClr val="50273E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006D2407-17CE-3541-B0FA-3081926EA6E3}"/>
              </a:ext>
            </a:extLst>
          </p:cNvPr>
          <p:cNvSpPr/>
          <p:nvPr/>
        </p:nvSpPr>
        <p:spPr>
          <a:xfrm>
            <a:off x="0" y="-490502"/>
            <a:ext cx="2731093" cy="369445"/>
          </a:xfrm>
          <a:custGeom>
            <a:avLst>
              <a:gd name="f0" fmla="val 50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NB: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Headline line to be used over imagery on this slide. Not to be used on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437572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FB4ED14-73AC-C846-81F4-CFFE697D23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4CF0D2-14E1-F142-8A9C-C52C7ACE9A53}" type="slidenum">
              <a:t>‹Nº›</a:t>
            </a:fld>
            <a:endParaRPr lang="es-MX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6540A273-818E-EA49-975E-AC57642A2A6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FEAA893-E147-5A49-B718-6D08A94BAE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4261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F849A41-9914-9546-855D-983AFB4439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990063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673942E-2EAC-3B41-B4BA-2731FF2AB7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07" y="2060572"/>
            <a:ext cx="4990063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3E13CFB-4382-7542-AD43-3965E21827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DF7B2A-C648-2848-BBAD-A702F078F13C}" type="slidenum">
              <a:t>‹Nº›</a:t>
            </a:fld>
            <a:endParaRPr lang="es-MX"/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0C81FEE3-FF27-4442-8BEF-E45CFC5D267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1D471FA-5F3A-9B49-BBD5-979D465C7C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5445" y="4105"/>
            <a:ext cx="6096551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33492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A4C237E5-4B6B-8A4A-963B-8C9923C98C57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8AD3A099-BBD7-D84D-BDA5-F8BFDCAF41F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1848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61AB9E6-9209-374F-8822-53C6BB2935E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79631A9-41BE-6442-80C0-7506E32DF0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64797" y="279724"/>
            <a:ext cx="4990063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3C8E1E7-7650-C047-9DA4-28AE443DED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65346" y="2060572"/>
            <a:ext cx="4990063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AB1CF73-863C-B041-9FD3-FB59B82C9A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4362DD-B4C8-CD49-AF50-345B379BD4CB}" type="slidenum">
              <a:t>‹Nº›</a:t>
            </a:fld>
            <a:endParaRPr lang="es-MX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34EF5F32-B597-5847-8559-AD3C7C8D33F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80F14F5F-2FF2-FC4F-978D-EE6C2E6BD0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548" y="4105"/>
            <a:ext cx="6096551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93F8C9-A716-9D43-BFF1-30D0A05430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900230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AC3184E-1A8B-684C-9FC4-C1FF6FD78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8196260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16BE90D-70F1-1841-BBAC-1DE7BC9BDD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8196260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60D6A5E1-AA4E-DE47-851D-80B34718D4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925976-98FD-4544-83A8-EEA075B0DD06}" type="slidenum">
              <a:t>‹Nº›</a:t>
            </a:fld>
            <a:endParaRPr lang="es-MX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F50AB2E-F8AE-D04F-A977-D2A25D172F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49080153-9440-E149-B5D6-E738115DA73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3FAEC8AB-6837-164A-A3D8-B46F1F9287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712610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7AAF953-9780-9044-82DC-6013F1A498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88FDF89-D694-A34B-9541-2685E61626D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E4AFD64-0731-0E46-8B13-513BE32270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E72355-5DEC-024E-B6DC-F91025B6F147}" type="slidenum">
              <a:t>‹Nº›</a:t>
            </a:fld>
            <a:endParaRPr lang="es-MX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13CAAB49-ECC4-894E-B498-C487FFE8AA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53CD074B-6678-0F40-B6B5-304BA972E966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F7AE2EC5-B2C8-884F-AF48-DC3FC63A91F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5340108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36EC599-2CA8-1F44-AA65-67B129597B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AC72BD2-BB6E-3B43-977C-9C4B2CCC85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2687A2B-55DF-F94D-B787-819F319464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FBD17FC-5DAA-4E4D-8B84-77AA866B3A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1A97AA-653D-C749-A2A4-172BAFF481E1}" type="slidenum"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1446DF-6ED2-1C4F-B49F-5CA7E7D7091B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D7DAA04D-2ADA-DD41-A14E-DA065801AD32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7DB40C50-9AFB-444B-8759-A9A06A8776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886726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817DC65-CA2A-444A-A13C-FF6259E19D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18727C4-9873-B443-AFCE-A992F880D9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AAEB8203-15E4-D746-ACEF-F37C0BB7101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FC674F1-B38A-3A46-9203-DD4E589384D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53EA09-75BE-0F43-837D-8C35AAA26D7E}" type="slidenum"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F7F9682-E213-C74D-833D-532130E0D7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29" y="0"/>
            <a:ext cx="2568577" cy="6155493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/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85E93241-4EDC-8A41-9374-BA84881A158B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9BBB8158-63E2-FA4C-A2E2-2FEF6602782E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F94B62B-F141-6F44-92B9-1ED4EDE97F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0798" y="4105"/>
            <a:ext cx="4491633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279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51286A5-62E7-F246-96F9-D4AFD3D784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332A8D0-61F5-CF48-8C28-53F6CF9970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84761EA-9665-F84E-B7D5-40D898E37A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F3987E-CDD2-FA4C-BA3B-5C12AA7A46F1}" type="slidenum">
              <a:t>‹Nº›</a:t>
            </a:fld>
            <a:endParaRPr lang="es-MX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A4CB4E74-9F8D-504A-AD27-8D96F5D7F1F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E7DC733C-3D22-8149-AAAE-DD9B23BC86C7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8738264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50D732-ADDD-1841-9AAB-71687E051717}"/>
              </a:ext>
            </a:extLst>
          </p:cNvPr>
          <p:cNvSpPr/>
          <p:nvPr/>
        </p:nvSpPr>
        <p:spPr>
          <a:xfrm>
            <a:off x="0" y="0"/>
            <a:ext cx="5130798" cy="616902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FE0414-1EDE-B74E-B8EA-E194AF64105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4CF50E-BA4D-9A46-BE28-788DB6A273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FAFEA4E-85A1-9F40-BAA6-E7D18EED96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5FF96F0-83E1-9A4F-A874-A59905DB88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CD25F0-5C9A-8C48-B7B8-EBC07B2AA416}" type="slidenum">
              <a:t>‹Nº›</a:t>
            </a:fld>
            <a:endParaRPr lang="es-MX"/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62743D2A-BFD8-2D4A-AA1D-375C7520E0D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B1A4AE53-8799-C842-950A-550738209E05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D008D2C-FC00-1B4D-8FB8-1A621092D8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084071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8BEAC013-42AE-6D4D-9171-12F261B59E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4053" y="1901823"/>
            <a:ext cx="10267953" cy="4956176"/>
          </a:xfrm>
          <a:solidFill>
            <a:srgbClr val="EDE9E9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86FB2F4-7669-AB43-89D2-9D7FBA9BD7E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2455867-73D4-A845-BB0E-94A250F9247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16722" y="2409288"/>
            <a:ext cx="9138202" cy="37597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21B795-8041-A646-8FB8-46F1584ECF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81E7EB-A840-504B-962D-62F5ED82CDC2}" type="slidenum"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630FC59-BBFD-3746-9783-47D493E63ADB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312740FE-D5D7-1A4F-A145-146485DA30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7555458" cy="16158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id="{3746B892-B8AB-C644-9534-63A66850A595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id="{37363C5F-3969-DA43-B604-B38B035CAA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34692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5B04F5BB-7FA5-A940-9829-FF5F92EC8C2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55FBE92-BB9B-C647-8F93-4F68451A2D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36CB197-60A2-8A41-97D3-EFFC88E938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16722" y="2409288"/>
            <a:ext cx="9138202" cy="37597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C96F933-96EA-684A-830E-B16DD72730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E70499-FC14-DD49-8DC9-A63A1D273366}" type="slidenum"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04AC385-C832-FB4B-B3C2-FB739DBB2B0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48C11CBD-C826-0A4B-856E-F47C025E3A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7555458" cy="161585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2616674-713E-3245-AA1D-3F6E0A42F7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264" y="0"/>
            <a:ext cx="18004" cy="687601"/>
          </a:xfrm>
          <a:solidFill>
            <a:srgbClr val="FFFFFF"/>
          </a:solidFill>
        </p:spPr>
        <p:txBody>
          <a:bodyPr lIns="0" tIns="0" rIns="0" bIns="0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1A7BB27F-572E-7A4B-8525-ED5AA2F2187E}"/>
              </a:ext>
            </a:extLst>
          </p:cNvPr>
          <p:cNvSpPr/>
          <p:nvPr/>
        </p:nvSpPr>
        <p:spPr>
          <a:xfrm>
            <a:off x="0" y="-490502"/>
            <a:ext cx="2731093" cy="369445"/>
          </a:xfrm>
          <a:custGeom>
            <a:avLst>
              <a:gd name="f0" fmla="val 50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NB: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Headline line to be used over imagery on this slide. Not to be used on statement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40DFA10-3FD2-4149-92B2-CBA46A63C7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BF1E5EAF-2BC9-9340-8B22-EAB8BA1B06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53426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1D3F184-ED7A-3C4A-87CE-9DBFF7523E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9EADEC0-9700-3A42-9E44-37E05B6F3E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65DC64-2D55-C84A-A83C-CA33375AEC87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391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88E1E73-8279-E543-8413-E3F5C272636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28B07BD-2FC9-704A-88EE-D2C9AD8C6B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EBF3BDE-4B41-1844-905A-00D4537019B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FA2A39A-8E63-7A49-BADE-E7E74FB527F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9D1F72-FFF5-784E-96B3-F7BEE1CDC579}" type="slidenum">
              <a:t>‹Nº›</a:t>
            </a:fld>
            <a:endParaRPr lang="es-MX"/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9712A91-1AA4-5647-891D-B072FBD85B92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60FB292C-80A2-164A-917E-191CF512BA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0798" y="4105"/>
            <a:ext cx="4491633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A6F6EEB-648E-5C48-96F9-445F150130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99376" y="1368427"/>
            <a:ext cx="4492620" cy="34290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431999" tIns="359999" rIns="431999" bIns="359999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6834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AAE3B73-819E-CD45-92F4-804FC072153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623419" y="0"/>
            <a:ext cx="2569774" cy="61690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7CD63B-1A8A-C943-9AE5-16502915E8F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445EDA-EB36-F540-B98C-A9A51CBF73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193136" cy="61209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About us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430858E-358F-5E49-8615-3ABF55BD3E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722138"/>
            <a:ext cx="4193136" cy="1236131"/>
          </a:xfrm>
        </p:spPr>
        <p:txBody>
          <a:bodyPr/>
          <a:lstStyle>
            <a:lvl1pPr>
              <a:lnSpc>
                <a:spcPct val="120000"/>
              </a:lnSpc>
              <a:spcAft>
                <a:spcPts val="0"/>
              </a:spcAft>
              <a:defRPr lang="en-GB" sz="2000" b="1"/>
            </a:lvl1pPr>
            <a:lvl2pPr>
              <a:spcAft>
                <a:spcPts val="0"/>
              </a:spcAft>
              <a:defRPr lang="en-GB" sz="1400">
                <a:solidFill>
                  <a:srgbClr val="0A0F0D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lang="en-GB" sz="1400" b="1">
                <a:solidFill>
                  <a:srgbClr val="00BCFF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lvl="1"/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1FB1F5A-EE4E-8043-AB35-C034A7FF95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AC6E0B-6C38-2F43-B1C0-DD867F7AA44E}" type="slidenum">
              <a:t>‹Nº›</a:t>
            </a:fld>
            <a:endParaRPr lang="es-MX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3F95654-E1A1-914C-8862-FC78B458AF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192597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0E972AE-56FD-A24A-8650-56E12F371A6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30798" y="0"/>
            <a:ext cx="4492620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6702CB9-620A-174C-8880-9EAD37B46D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79548" y="3429000"/>
            <a:ext cx="3419298" cy="2740027"/>
          </a:xfrm>
        </p:spPr>
        <p:txBody>
          <a:bodyPr tIns="179999" bIns="179999" anchor="ctr"/>
          <a:lstStyle>
            <a:lvl1pPr>
              <a:spcAft>
                <a:spcPts val="0"/>
              </a:spcAft>
              <a:defRPr sz="1400" b="1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53613FFA-4E89-404A-B6EA-D5C9D7BFD59B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11" name="Straight Connector 9">
            <a:extLst>
              <a:ext uri="{FF2B5EF4-FFF2-40B4-BE49-F238E27FC236}">
                <a16:creationId xmlns:a16="http://schemas.microsoft.com/office/drawing/2014/main" id="{BB7A494C-6583-7A46-82C9-2DEA96806299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3680462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A2C0F28-9BF9-3B41-9FDC-699A4B201A8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CBFDD25-A3B9-D54A-86E6-FB38AF3CA4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193136" cy="61209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About us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F0B2A47-17EE-5149-A9FC-3B7FAA940D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722138"/>
            <a:ext cx="4193136" cy="1236131"/>
          </a:xfrm>
        </p:spPr>
        <p:txBody>
          <a:bodyPr/>
          <a:lstStyle>
            <a:lvl1pPr>
              <a:lnSpc>
                <a:spcPct val="120000"/>
              </a:lnSpc>
              <a:spcAft>
                <a:spcPts val="0"/>
              </a:spcAft>
              <a:defRPr lang="en-GB" sz="2000" b="1"/>
            </a:lvl1pPr>
            <a:lvl2pPr>
              <a:spcAft>
                <a:spcPts val="0"/>
              </a:spcAft>
              <a:defRPr lang="en-GB" sz="1400">
                <a:solidFill>
                  <a:srgbClr val="0A0F0D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lang="en-GB" sz="1400" b="1">
                <a:solidFill>
                  <a:srgbClr val="00BCFF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lvl="1"/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C97D748-BAD6-034A-BCD3-1BCCECCD1D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63A738-275F-404F-AB72-8C06E3015AF7}" type="slidenum">
              <a:t>‹Nº›</a:t>
            </a:fld>
            <a:endParaRPr lang="es-MX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41F2039-42AF-3B45-B107-6B179FB092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3871414"/>
            <a:ext cx="8196260" cy="22976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153724E-AD04-9144-A1D1-8B6AF11B281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22304" y="0"/>
            <a:ext cx="4501115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85C5789-AA0D-CA4B-AA1B-2E59AF5E13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6361"/>
            <a:ext cx="4192578" cy="1368993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rgbClr val="00BCFF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>
              <a:defRPr/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45FFBC9B-01BB-9648-87D5-0BE4E326781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9F519382-53E1-B94F-AFDE-46D1093E4E99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8446469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0608E9E-65E3-8144-A25C-FD9976E75E3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1D73CFF-9940-6740-97A6-13366E22EF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5F184F-E6BF-F546-92CF-6D4674FFF174}" type="slidenum">
              <a:t>‹Nº›</a:t>
            </a:fld>
            <a:endParaRPr lang="es-MX"/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38DE48D6-268B-D947-95C8-6D6F2BFF06E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5E5CBD57-2097-E441-9F22-F8DCF80D237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C98D9E9-E68A-0745-AA4C-9E215FECAC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E2FDA84-01FD-4545-B36E-D94A552DB3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456CBD-D954-9742-970C-4BA5BB75BF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7261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7CC7939-93D7-6744-A7C7-7A0F7C46E13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C52896A-C65E-6446-87D8-2482B6CBD1D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989BDA-A550-6B4D-8E16-5B6BCFD61D2A}" type="slidenum">
              <a:t>‹Nº›</a:t>
            </a:fld>
            <a:endParaRPr lang="es-MX"/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7964CFF0-2771-2B41-A99F-2630E35D444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88D307DD-9FFD-6142-A15D-A970C7F9E7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62F6AE7-AAB7-AE40-ACBA-E3E04240BC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FB41F2C-DA1A-034F-A6FB-59FABB3D42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9AB202-D745-5741-8ABD-6AB2E76330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4551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535142CA-A7DB-C94C-8184-A1C2539236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3212" y="2819936"/>
            <a:ext cx="5482522" cy="2021006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5400"/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0ACFB42C-88A7-8A43-AD3B-70CCA44BA3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9914" y="2872185"/>
            <a:ext cx="19796" cy="3996001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/>
          <a:lstStyle>
            <a:lvl1pPr>
              <a:defRPr lang="en-GB">
                <a:solidFill>
                  <a:srgbClr val="00EDA6"/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3FBE29BB-9342-0B49-BF59-197CF09C3C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3212" y="5603589"/>
            <a:ext cx="3547588" cy="862014"/>
          </a:xfrm>
        </p:spPr>
        <p:txBody>
          <a:bodyPr anchor="b"/>
          <a:lstStyle>
            <a:lvl1pPr>
              <a:defRPr lang="en-US" sz="3200"/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B6877F-2941-BC4B-99FB-C1BD95B977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8543" y="0"/>
            <a:ext cx="6139839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EEB84D7-C312-DD4B-95A5-3DFD304625BB}"/>
              </a:ext>
            </a:extLst>
          </p:cNvPr>
          <p:cNvSpPr/>
          <p:nvPr/>
        </p:nvSpPr>
        <p:spPr>
          <a:xfrm rot="5400013">
            <a:off x="8616190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7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2B7264-3CF3-3A47-9C4A-613E3CB06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4" y="792684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686171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9BD0F02E-1DBD-B04D-83E1-359012285B25}"/>
              </a:ext>
            </a:extLst>
          </p:cNvPr>
          <p:cNvSpPr/>
          <p:nvPr/>
        </p:nvSpPr>
        <p:spPr>
          <a:xfrm>
            <a:off x="9334039" y="3429000"/>
            <a:ext cx="2857957" cy="3429000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1427FB3-C28D-6B43-A7D0-0FDAFBE6A9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10695" y="184233"/>
            <a:ext cx="2002581" cy="2581278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lang="en-GB" sz="6000"/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A1C7DA1-F7BE-DE4A-8C1E-1ACA2E0A73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10695" y="3635297"/>
            <a:ext cx="2013728" cy="3038478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000000"/>
                </a:soli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lang="en-GB" sz="36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513AF73F-D787-C845-842E-3241D8BB6F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3959754"/>
            <a:ext cx="5535805" cy="2209272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5400"/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0A0E952-1D5E-EA48-971C-F032BF63AA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0793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511469E5-EC00-3D46-9CA7-4B6685FA986D}"/>
              </a:ext>
            </a:extLst>
          </p:cNvPr>
          <p:cNvSpPr/>
          <p:nvPr/>
        </p:nvSpPr>
        <p:spPr>
          <a:xfrm rot="5400013">
            <a:off x="6049798" y="3280145"/>
            <a:ext cx="6862096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CC76157A-26E0-D84A-A13D-18293FD34B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105"/>
            <a:ext cx="9334039" cy="6853894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9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CE3AC15B-A578-C441-A963-5A09BB1C5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3" y="2739679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750614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A0FB97BF-1ECA-8141-BFC8-B3EAB8153A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95B3358-E844-F44B-8943-DCADF2E6FB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0793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F2935A6-D43C-264E-A8A0-692F868056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3917317"/>
            <a:ext cx="6316538" cy="2528151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8800"/>
            </a:lvl1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A9A0AA3F-973A-4241-8189-CF66F948D0B5}"/>
              </a:ext>
            </a:extLst>
          </p:cNvPr>
          <p:cNvSpPr/>
          <p:nvPr/>
        </p:nvSpPr>
        <p:spPr>
          <a:xfrm rot="5400013">
            <a:off x="5308297" y="4160727"/>
            <a:ext cx="5100916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6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68D93B0-DFAE-B94C-A576-B574F9C1B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3" y="2739679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77460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EBC20D5A-13A7-0D44-A4D5-52AD45D965C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55" y="0"/>
            <a:ext cx="3848096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84B903C-8374-0B46-9410-8078B3C4D2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0"/>
            <a:ext cx="384810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F5DE03-532A-534B-9AA6-B9309DA5DA41}"/>
              </a:ext>
            </a:extLst>
          </p:cNvPr>
          <p:cNvSpPr/>
          <p:nvPr/>
        </p:nvSpPr>
        <p:spPr>
          <a:xfrm>
            <a:off x="0" y="0"/>
            <a:ext cx="3206745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4937A27-2A9D-024F-BFEE-F6D4954615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315747-86C9-E549-9CE2-E956846EF35C}" type="slidenum">
              <a:t>‹Nº›</a:t>
            </a:fld>
            <a:endParaRPr lang="es-MX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C9E704B-4973-7E45-B30B-11392BCC66D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45D2A6-F831-DD4F-AD4F-C3F47CB9C2F6}"/>
              </a:ext>
            </a:extLst>
          </p:cNvPr>
          <p:cNvSpPr/>
          <p:nvPr/>
        </p:nvSpPr>
        <p:spPr>
          <a:xfrm rot="5400013">
            <a:off x="3772658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8D5B7E-D161-C948-9864-3715830084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1284" y="2743200"/>
            <a:ext cx="4624038" cy="2743200"/>
          </a:xfrm>
          <a:solidFill>
            <a:srgbClr val="FFFFFF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lang="en-GB" sz="7200"/>
            </a:lvl1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1D42CB-2876-C247-B7DA-F76A3E207B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03617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36D8270F-DF20-604D-B2EE-20E09BC833CE}"/>
              </a:ext>
            </a:extLst>
          </p:cNvPr>
          <p:cNvSpPr/>
          <p:nvPr/>
        </p:nvSpPr>
        <p:spPr>
          <a:xfrm rot="5400013">
            <a:off x="9992554" y="1912185"/>
            <a:ext cx="4105271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0B0BC077-D391-374B-BA9B-E7C2A102F95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4111627"/>
            <a:ext cx="12191996" cy="2746372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1A239835-4FEA-684D-97B6-95629E9107D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41B98C7-ED0C-6E47-9914-6098EBBCE33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FCE6E44-2B92-A341-8CC3-DAF0808B128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A2764220-8603-1F4E-A9CA-16CE3850CB13}" type="slidenum">
              <a:t>‹Nº›</a:t>
            </a:fld>
            <a:endParaRPr lang="es-MX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EEDB09D-4C50-AB4C-9419-9FDDD51A57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565538"/>
            <a:ext cx="8340727" cy="3546088"/>
          </a:xfrm>
        </p:spPr>
        <p:txBody>
          <a:bodyPr/>
          <a:lstStyle>
            <a:lvl1pPr>
              <a:lnSpc>
                <a:spcPct val="90000"/>
              </a:lnSpc>
              <a:defRPr lang="en-GB" sz="5400"/>
            </a:lvl1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3E4EF4AB-ACE1-2C4A-B5FC-65493735D44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98578E10-409F-7343-86CB-C3AC670D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1939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83FC62C-EF54-7547-BBA1-85A95FA7913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9F309BE-C3F0-7847-852F-52456EFC0D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AF1B02-F5C3-B145-8B38-7E24BA2D192E}" type="slidenum">
              <a:t>‹Nº›</a:t>
            </a:fld>
            <a:endParaRPr lang="es-MX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A97101B-DD61-2F49-81B9-08B5875CC47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23D516-5EB0-B445-A762-2C8BE83261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187647" cy="146720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867D88B9-3A2D-4349-9D3A-E5FFA00AA41E}"/>
              </a:ext>
            </a:extLst>
          </p:cNvPr>
          <p:cNvSpPr/>
          <p:nvPr/>
        </p:nvSpPr>
        <p:spPr>
          <a:xfrm>
            <a:off x="5181118" y="509887"/>
            <a:ext cx="6536432" cy="54782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536430"/>
              <a:gd name="f7" fmla="val 5478225"/>
              <a:gd name="f8" fmla="val 1369556"/>
              <a:gd name="f9" fmla="+- 0 0 -90"/>
              <a:gd name="f10" fmla="*/ f3 1 6536430"/>
              <a:gd name="f11" fmla="*/ f4 1 5478225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6536430"/>
              <a:gd name="f20" fmla="*/ f16 1 5478225"/>
              <a:gd name="f21" fmla="*/ 1369556 f17 1"/>
              <a:gd name="f22" fmla="*/ 0 f16 1"/>
              <a:gd name="f23" fmla="*/ 6536430 f17 1"/>
              <a:gd name="f24" fmla="*/ 5478225 f16 1"/>
              <a:gd name="f25" fmla="*/ 0 f17 1"/>
              <a:gd name="f26" fmla="+- f18 0 f1"/>
              <a:gd name="f27" fmla="*/ f21 1 6536430"/>
              <a:gd name="f28" fmla="*/ f22 1 5478225"/>
              <a:gd name="f29" fmla="*/ f23 1 6536430"/>
              <a:gd name="f30" fmla="*/ f24 1 5478225"/>
              <a:gd name="f31" fmla="*/ f25 1 653643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20"/>
              <a:gd name="f40" fmla="*/ f31 1 f19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1 1"/>
              <a:gd name="f49" fmla="*/ f40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7" y="f48"/>
              </a:cxn>
              <a:cxn ang="f26">
                <a:pos x="f49" y="f48"/>
              </a:cxn>
            </a:cxnLst>
            <a:rect l="f41" t="f44" r="f42" b="f43"/>
            <a:pathLst>
              <a:path w="6536430" h="5478225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EDF2F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031550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no lin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39E1D38-7463-EB4B-BA20-DABEF137951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6355"/>
            <a:ext cx="12193194" cy="6851644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A5C0F446-4C05-934C-9104-DFE1924CE84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D1B5C03-ED51-8443-AF2F-AEAB2413CF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362D784-C8BB-CE48-9F7D-820ADFABC9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1A040DDA-DF93-434B-AF69-7BC65FF14E6D}" type="slidenum">
              <a:t>‹Nº›</a:t>
            </a:fld>
            <a:endParaRPr lang="es-MX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F75CBC2-ECF4-5749-B53C-2032A24004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914400"/>
            <a:ext cx="8340727" cy="4572000"/>
          </a:xfrm>
        </p:spPr>
        <p:txBody>
          <a:bodyPr/>
          <a:lstStyle>
            <a:lvl1pPr>
              <a:lnSpc>
                <a:spcPct val="90000"/>
              </a:lnSpc>
              <a:defRPr lang="en-GB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B9F6045C-193F-044D-BD78-D0D15489CD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459589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fullbleed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F49070E-7F00-A341-9D9E-91088BA22B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603" y="-6355"/>
            <a:ext cx="12193203" cy="6858000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20000"/>
                </a:srgbClr>
              </a:gs>
            </a:gsLst>
            <a:lin ang="0"/>
          </a:gradFill>
        </p:spPr>
        <p:txBody>
          <a:bodyPr lIns="755998" tIns="611998" rIns="2520004" bIns="1151997" anchor="ctr"/>
          <a:lstStyle>
            <a:lvl1pPr>
              <a:lnSpc>
                <a:spcPct val="90000"/>
              </a:lnSpc>
              <a:defRPr lang="en-GB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DE0980E-DD0C-3D4C-A3A9-2E0D4BB94E1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3172"/>
            <a:ext cx="12193203" cy="6858000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31F19D2-FF40-424D-874E-80C107CC5BC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D141349-EEA8-A048-85AC-61C49D3502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45D2791-F5F9-3F42-846D-D822C08338C6}" type="slidenum"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0444C2BC-56F0-7242-A08F-0254020E41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DA34E2F-311F-BB48-BF5B-7850C5C709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030886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no 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ECB1439-CAC7-544F-A176-66175E05B0E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90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293AAFC-D2D2-7146-A454-1DFD194063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47272" y="682627"/>
            <a:ext cx="4608137" cy="4803772"/>
          </a:xfrm>
        </p:spPr>
        <p:txBody>
          <a:bodyPr/>
          <a:lstStyle>
            <a:lvl1pPr>
              <a:lnSpc>
                <a:spcPct val="100000"/>
              </a:lnSpc>
              <a:defRPr sz="3600"/>
            </a:lvl1pPr>
            <a:lvl2pPr>
              <a:spcBef>
                <a:spcPts val="1200"/>
              </a:spcBef>
              <a:spcAft>
                <a:spcPts val="0"/>
              </a:spcAft>
              <a:defRPr sz="1400" b="1"/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2C378FC8-19D6-2442-A4F5-53FD5C1277A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A4D55F35-5640-B740-AE09-C04A0C9A78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6096003" cy="6169027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050850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56878BB1-8CB0-C149-B1B2-D54A6F7548C9}"/>
              </a:ext>
            </a:extLst>
          </p:cNvPr>
          <p:cNvSpPr/>
          <p:nvPr/>
        </p:nvSpPr>
        <p:spPr>
          <a:xfrm>
            <a:off x="6416673" y="3419471"/>
            <a:ext cx="5775322" cy="3432172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62A7B310-3308-2A41-923B-9943AEB00A19}"/>
              </a:ext>
            </a:extLst>
          </p:cNvPr>
          <p:cNvSpPr/>
          <p:nvPr/>
        </p:nvSpPr>
        <p:spPr>
          <a:xfrm>
            <a:off x="0" y="0"/>
            <a:ext cx="3206745" cy="3429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7E4D399-9747-704E-9BD0-C502D4C2A2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08A0313A-CBF4-8E46-9F4A-D718BC6B319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45" y="0"/>
            <a:ext cx="8986448" cy="3430801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3B4890-4032-8543-8A74-FCD4DC1607A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425827"/>
            <a:ext cx="6418804" cy="3432172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093525B-A137-AE46-9754-303B671B24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58364" y="3435355"/>
            <a:ext cx="4938720" cy="3422644"/>
          </a:xfrm>
        </p:spPr>
        <p:txBody>
          <a:bodyPr anchor="ctr"/>
          <a:lstStyle>
            <a:lvl1pPr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FFFFFF"/>
                </a:solidFill>
              </a:defRPr>
            </a:lvl1pPr>
            <a:lvl2pPr>
              <a:lnSpc>
                <a:spcPct val="80000"/>
              </a:lnSpc>
              <a:spcAft>
                <a:spcPts val="600"/>
              </a:spcAft>
              <a:defRPr lang="en-GB" sz="44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C793359-7058-6341-BC55-C8F73A00D1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682627"/>
            <a:ext cx="18004" cy="2752728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034EB241-5258-1543-8E81-86593780164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5008" y="638790"/>
            <a:ext cx="2431737" cy="2104409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9600"/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F554161-515E-4945-9F31-2AA0F50B7E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95F1B9F0-81E3-1E4E-BC72-49C00CF5B2AA}" type="slidenum">
              <a:t>‹Nº›</a:t>
            </a:fld>
            <a:endParaRPr lang="es-MX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BDFF9AB3-7A9D-584D-AF91-F4512E41EE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5548" y="0"/>
            <a:ext cx="8986448" cy="3435355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341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109C33AA-7F1A-AF47-B4EA-E0094806C1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35355"/>
            <a:ext cx="6418795" cy="3435355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491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179717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creativ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677ABF7-AC0B-2944-B470-F69614E4078C}"/>
              </a:ext>
            </a:extLst>
          </p:cNvPr>
          <p:cNvSpPr/>
          <p:nvPr/>
        </p:nvSpPr>
        <p:spPr>
          <a:xfrm>
            <a:off x="8340727" y="0"/>
            <a:ext cx="3851269" cy="6851644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1620000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E11A70B5-3639-9A4A-9176-758397F6D6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8340727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solidFill>
                  <a:srgbClr val="10521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0D1C9CA-8803-7449-9B19-C0CAC56377F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A891A6E-83D7-C24B-846A-DF7E7F77D1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E9803A-1BF0-FE4F-904B-5C4922A3BFEF}" type="slidenum"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337608-9481-E449-BFE9-217B4C9F2CA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924053" y="1368427"/>
            <a:ext cx="8340727" cy="4117972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1647D70-F9C1-D84F-B456-DA551F484B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21283" y="3886200"/>
            <a:ext cx="5234126" cy="2965444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FFFFFF"/>
                </a:solidFill>
                <a:effectLst>
                  <a:outerShdw blurRad="304800">
                    <a:srgbClr val="000000"/>
                  </a:outerShdw>
                </a:effectLst>
              </a:defRPr>
            </a:lvl1pPr>
            <a:lvl2pPr>
              <a:lnSpc>
                <a:spcPct val="80000"/>
              </a:lnSpc>
              <a:spcAft>
                <a:spcPts val="600"/>
              </a:spcAft>
              <a:defRPr lang="en-GB" sz="4400">
                <a:solidFill>
                  <a:srgbClr val="FFFFFF"/>
                </a:solidFill>
                <a:effectLst>
                  <a:outerShdw blurRad="304800">
                    <a:srgbClr val="000000"/>
                  </a:outerShdw>
                </a:effectLst>
              </a:defRPr>
            </a:lvl2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4F20C83-5ECE-5A4F-AB43-80E640C316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682627"/>
            <a:ext cx="18004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10561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7D2033E-D6B2-0C4D-A735-289B7CC246F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16272" y="638790"/>
            <a:ext cx="4014526" cy="2790209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199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Rounded Rectangle 20">
            <a:extLst>
              <a:ext uri="{FF2B5EF4-FFF2-40B4-BE49-F238E27FC236}">
                <a16:creationId xmlns:a16="http://schemas.microsoft.com/office/drawing/2014/main" id="{921D3B5F-C9BB-284E-8A6C-767DD3814FEC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34AFF5C1-197C-254C-A44C-C44056037A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525618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64F6-B60E-C848-99FF-B75454BA3D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793732" cy="1088702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2BDFEA-55A7-6640-9204-69CC173363D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410FB-002F-AD49-B3A8-8EA908DB09B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B0D279-3BA8-7946-A586-1B01552109F9}" type="slidenum"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EB0E57B-A040-A542-BC9A-E3B79E1834C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914863" y="407986"/>
            <a:ext cx="2454414" cy="535891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3E9719BB-BD8F-A745-97C0-9B813A274CA4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EC188B6-BE04-8440-9379-A4A172DF63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793732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36996CA6-71B2-0F43-85BF-7D2A2DF7424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7206836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24E0-CFEB-CE4B-B034-153D9CB806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793732" cy="1088702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5F8C4-899F-2142-ADDA-34AA044CC6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4459-6C98-C448-89A5-7343105EA3D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3878B3-69DB-EF45-888A-BAC7D1B4F14C}" type="slidenum">
              <a:t>‹Nº›</a:t>
            </a:fld>
            <a:endParaRPr lang="es-MX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0F5F1894-B5E8-124F-A230-74FB567BE39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185967" y="447607"/>
            <a:ext cx="3868186" cy="572141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0F4A8897-AFEA-0E40-9972-A1E054A1DF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793732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38B02269-AABC-A945-9F08-C63939EC982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B37489BD-93DA-A54F-A0C3-421682491629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969579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2487-DD4F-C94B-B497-891E1B48CD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3440567" cy="1780848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0D9135-4708-B84C-A22C-33D56BADD2F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CA159-2667-0640-9889-CBCBC406B8F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E3551B-7047-C447-973A-FCDD70627A9F}" type="slidenum">
              <a:t>‹Nº›</a:t>
            </a:fld>
            <a:endParaRPr lang="es-MX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C24D1C57-9B83-C949-BCB9-34AD98D71C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3440567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346D4A49-955E-9341-9623-51E2AA7937C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A9723CB-B836-6A4A-90EB-578707F9C8E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02504" y="1018906"/>
            <a:ext cx="6897191" cy="3879671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59F0E529-EF4A-9E41-A052-F28D5EA379F7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0699609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A6044-722F-FB46-80A5-43B4391CFD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3440567" cy="1780848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5944BA-5C77-CD49-A929-19FE0A53FE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184FE-4FFF-1C4C-9628-0D4ED560EC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EF28B5-71C1-024F-9EFA-285FAD1B3D9D}" type="slidenum">
              <a:t>‹Nº›</a:t>
            </a:fld>
            <a:endParaRPr lang="es-MX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93011223-6C8F-D340-81EF-DF419DDE61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3440567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56FBA495-9653-4D4D-806F-4289FF9EF90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879CFDE-B530-9F4E-9DF5-972C342FAA0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91499" y="1247497"/>
            <a:ext cx="6395642" cy="425848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AD39FA1F-F05F-E14D-A7B2-C4EC04C3DB64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1181032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562B200-E826-F141-B2A5-4EA32B7A446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58C3BCA-BDAD-C74F-B04E-51AB3142CA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BDB427-561F-4840-A77B-3DD40AF11C27}" type="slidenum">
              <a:t>‹Nº›</a:t>
            </a:fld>
            <a:endParaRPr lang="es-MX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49AF7FC-5934-B94F-B2CC-05806266507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1368427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E438295-68DF-EB43-85FD-80D0685DEB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1368427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4C31CD3C-52F4-B14B-B7B4-37E0A264E56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1368427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C4F384A-58C6-644B-89A4-5F3B50A81D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1368427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67658-18CA-864C-BC05-FF51293FFCE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2751310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E29223C-AD35-5E42-90CC-CBB2D9E961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2751310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001379D-8529-FE4B-9C2D-49AC57C1F83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2751310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AC43EBC-8CF5-8D4A-BADF-360FCC386B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2751310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F66E79A-2B7C-CF43-917F-FD17F9E7B27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4122444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0CC1443-5F25-3444-9F15-BC29F0F963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4122444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7A5A241-ED7E-764A-A7FD-BD3472D0C31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4122444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BA146B-DC1C-BE45-A1EC-2A768035C9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4122444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7C932FF6-C11E-044F-AAE6-B5744941095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109148A-2276-5243-8EC8-D29F15EC7B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1368427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9AA9FD3-6970-BD4A-9475-15E079F42E8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2735555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1EED4937-B398-D248-9974-C0D87499B2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4118448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33F03F89-E35D-974E-8A1D-F7EDEA2454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4118448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15549455-C080-A64F-88BC-B5082C478C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2751310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43F3936-171A-CD4E-A62F-E6B2892D1E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1368427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01506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BA068C9-826B-8A49-907F-4F75731D44A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61" y="2436811"/>
            <a:ext cx="10928168" cy="351651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2A3F004-1D78-B242-9133-D42D6439CDD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9B1EEDE-CC66-5B4A-9E67-E77A08365A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01B809-6334-3A41-B611-79600706419B}" type="slidenum">
              <a:t>‹Nº›</a:t>
            </a:fld>
            <a:endParaRPr lang="es-MX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3FF628-ABBA-CD4D-9F9E-F6388DDF4C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537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DCCA8527-9A5C-6C49-820B-B7BFA07E06F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8135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106DFF-EFA5-164B-8D5F-DDC4D4B0BE4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D9DAE18-59DD-E245-9EE3-4BA164A7533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047F2B6-7377-AB43-8F30-C9BF00A3C9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6852B3-739A-D04B-9349-3A4149147757}" type="slidenum">
              <a:t>‹Nº›</a:t>
            </a:fld>
            <a:endParaRPr lang="es-MX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0837C833-C3C0-7B4B-A0EE-785769925CB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66608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5E45C50B-FCE2-F649-91D2-25347A816E9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73781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CC4142D-51CF-994D-9275-52C287C655F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80953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ED55665A-F3A5-5640-9A45-DAF98C5EA75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8135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E362CDC4-B24E-A04F-A353-4F1551AEAE1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66608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BB4F4E08-C91C-8045-95C0-4B8D56B4295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73781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362B180D-D9D0-0842-81AA-FE5E7BFB861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B91973FD-A802-054B-B83F-54511F527D3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0884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E46E1666-770D-FC42-B1C3-2F8C60332C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78066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D231846F-58E1-D344-9056-F2F4E24E76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85239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748E75C5-F68B-3348-8E6A-5F028B3232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92411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E0FB7898-95A6-5641-B986-A0F3826119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0884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B059093C-4A3C-214B-94B1-77DC9FB291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78066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8A14BC7D-2D8D-CF45-AF0E-F3BC0FFAC0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67948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993344DC-ED8C-1646-B421-D4520C0032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57838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9673893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8">
            <a:extLst>
              <a:ext uri="{FF2B5EF4-FFF2-40B4-BE49-F238E27FC236}">
                <a16:creationId xmlns:a16="http://schemas.microsoft.com/office/drawing/2014/main" id="{4B0F555E-F504-204B-BB78-27F25DFFC9C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41032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C6CA544-3A6E-B342-8B14-75428D9E597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731626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55DC3153-7F81-AE40-9CFB-2C95CBFD69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 rot="16200004">
            <a:off x="-1415472" y="3470851"/>
            <a:ext cx="4113647" cy="1282702"/>
          </a:xfrm>
        </p:spPr>
        <p:txBody>
          <a:bodyPr anchor="ctr"/>
          <a:lstStyle>
            <a:lvl1pPr algn="r">
              <a:lnSpc>
                <a:spcPct val="80000"/>
              </a:lnSpc>
              <a:defRPr lang="en-GB"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533AF2D-B73C-9E4D-91D2-7EA9725687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E3AF210-04CE-DA4A-BBD4-AE8675E434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CBDB66-BB62-E54B-8945-E4DFF2A6EDD0}" type="slidenum">
              <a:t>‹Nº›</a:t>
            </a:fld>
            <a:endParaRPr lang="es-MX"/>
          </a:p>
        </p:txBody>
      </p:sp>
      <p:sp>
        <p:nvSpPr>
          <p:cNvPr id="7" name="Rounded Rectangle 20">
            <a:extLst>
              <a:ext uri="{FF2B5EF4-FFF2-40B4-BE49-F238E27FC236}">
                <a16:creationId xmlns:a16="http://schemas.microsoft.com/office/drawing/2014/main" id="{431818B6-8A3F-9045-A4EC-90F40660E59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8" name="Text Placeholder 28">
            <a:extLst>
              <a:ext uri="{FF2B5EF4-FFF2-40B4-BE49-F238E27FC236}">
                <a16:creationId xmlns:a16="http://schemas.microsoft.com/office/drawing/2014/main" id="{C716BA55-6BBB-2344-8F5F-F6C954C6BE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31626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8C5D3542-091D-AA49-A25D-603BE2294BD8}"/>
              </a:ext>
            </a:extLst>
          </p:cNvPr>
          <p:cNvCxnSpPr/>
          <p:nvPr/>
        </p:nvCxnSpPr>
        <p:spPr>
          <a:xfrm>
            <a:off x="641351" y="0"/>
            <a:ext cx="0" cy="2012758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9CB2312-65B2-9543-A13B-35912583E73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50439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2BAE59F2-C974-F949-9AB2-525B94C041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50439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675867D-8A14-D44A-9CEB-A88425ACC3A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59845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CD766FE3-7CDC-B148-9056-A80FE525A2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59845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522F84F-B7CD-AD45-B480-13EBEF12AF7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731626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35DDE8C9-2190-5E4F-8D88-A693076FCE6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31626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1F1BA40-A2E8-D841-B1EE-561190ED349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241032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287DCF98-3A5E-574B-A96A-4427BB59A8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41032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174B0E1A-C9DA-2841-8859-2BA163B1A7E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50439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2B3E8676-D956-A147-B242-D5C78B0262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50439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874CB178-824E-5147-9B4E-6E885AC07EF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58610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A11E0067-8DC4-4042-BAA1-42E39953D7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58610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397332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AE9D72C-B3D2-434B-932B-5D30D0398F0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53AA62-8CD5-2248-96B2-97788F9A85FD}" type="slidenum">
              <a:t>‹Nº›</a:t>
            </a:fld>
            <a:endParaRPr lang="es-MX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FB51D4F-7EDB-B043-81AD-1B52B0F5D50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4064398" cy="267017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B73A2E2-D17F-F74D-9735-3017EBCCF53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63803" y="0"/>
            <a:ext cx="4064398" cy="2670176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51805B94-A8C4-E042-B100-A08B3F2039C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127598" y="0"/>
            <a:ext cx="4064398" cy="267017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23F1C9FB-2106-1941-BF9C-BCEF5E008F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1159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42C75FCE-768B-7942-9BD3-6DC3C43A0D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1159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87A40D2E-29CB-3C4C-B21E-4FB74B09EF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0181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EB11F6E3-A049-9142-9D26-9FA1EDBF5D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67228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0E9F2ED6-D765-3B4E-AE96-72052BB938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53809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C243AF9A-F40C-404E-BAA9-1B55586D8C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50856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272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DBD6639-D809-5F41-BA32-B340DA236A64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C2DA15-A167-054A-A03B-4D24076DD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1368427"/>
            <a:ext cx="3704188" cy="343217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336C0C4-97E2-9B47-9B3F-84A8C18BEEC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0B62F35-D838-6046-8060-ACBACA6B8E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3177C8-2C98-C34D-8719-0FB7D8426B4C}" type="slidenum">
              <a:t>‹Nº›</a:t>
            </a:fld>
            <a:endParaRPr lang="es-MX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D21F2036-3DCE-6A43-A220-8A85FB68E50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699376" y="682627"/>
            <a:ext cx="3856033" cy="54864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31DD485-77C5-B248-AA4A-14AB5962225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13501" y="2060572"/>
            <a:ext cx="2568577" cy="2730498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C0C0A2C9-3964-7340-924D-8BFCFC45A57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7D141AA-FAB6-9A46-8725-FEF439819E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487230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0A8B61B7-F215-2A42-96E8-412566C582E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08090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F37BC248-91D3-7C46-8CC1-F45E542C89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24634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FF28BDD-40CA-3A4A-A774-F70A1E00361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088120"/>
            <a:ext cx="6096003" cy="308090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FDACCB88-6FC0-6445-A09E-386231A65B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6673" y="3080906"/>
            <a:ext cx="5138735" cy="3080906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DA2425F3-0682-B340-8D27-73002C4096B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4933978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D1BB468-37E5-1D40-9DBC-48EF63EAEF4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3429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9A3165D-2AD8-A44D-AD09-00316FF8CF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3429000"/>
            <a:ext cx="4345539" cy="274002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B62ED52-2435-7C40-90D1-8E57397C86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429000"/>
            <a:ext cx="5459416" cy="274002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23FA1FA6-43F7-FB40-81EF-E99814361DBC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679960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ECD98167-D7D8-7B4D-905A-D5167D5BB5B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3429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6B3C428F-DC4F-154F-8900-5DF295D45C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3429000"/>
            <a:ext cx="4345539" cy="274002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B016945-D600-4943-8993-379B8E99E3D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B7927AB-7DE1-3449-A166-9108CF62F6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429000"/>
            <a:ext cx="5459416" cy="274002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E8196E7-AD0D-6F4F-8588-27E19BEE6DF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2942713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EAD1893-3FA5-B246-B1E1-27F4D0AECD4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671B5F-122D-0E46-8C22-1065B1C658EA}" type="slidenum">
              <a:t>‹Nº›</a:t>
            </a:fld>
            <a:endParaRPr lang="es-MX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4D76F6F-1113-4041-8A1B-0FFAB81373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A47D0255-34CF-0741-A480-851B4D8F7A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5E5F26A-06FD-C14E-B83E-3CF6859D714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616902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9812F2B-8676-724B-8862-003644FEEC3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974130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FF00A35-96B8-0140-A5CD-BFBFABF6E7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D06BCB-D54E-B24C-9AAF-7890A255029D}" type="slidenum">
              <a:t>‹Nº›</a:t>
            </a:fld>
            <a:endParaRPr lang="es-MX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5AFAAA44-F8CF-684A-8FFD-7FC8466B2E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AE7BE609-D55A-3C40-A4BA-2F7D4938F4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3B682D63-7369-6243-B543-40AA3E97B52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5322" y="3080906"/>
            <a:ext cx="6416673" cy="308812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578627C-B68F-7A45-AEA6-BAE32D97C18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113906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806DE05-3DD3-EE43-AD28-37C552301B0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3A3585-FDE8-B34A-8C8B-1D967B04C27A}" type="slidenum">
              <a:t>‹Nº›</a:t>
            </a:fld>
            <a:endParaRPr lang="es-MX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85F3E56-E6B9-6F4B-8374-1920419B70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50519268-6F00-8C44-9B38-530D808114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522A7678-D0D7-4B44-98EF-842906BB8A4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080906"/>
            <a:ext cx="3209928" cy="308812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FFCC1C0-9314-0945-876D-BFFA3F7201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3080906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21A9A86-458E-C54F-9637-D14BADD876C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3080906"/>
            <a:ext cx="3209928" cy="308812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A1872968-D30F-5B4A-ADB1-39B5655CA41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05184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DF05E8E-9E72-CA4C-A4BE-A7B2E1E4D6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7D03F8-40FA-CB44-9D45-2C97B33AA6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400000-8D60-EB43-91AA-6FBD145A4480}" type="slidenum">
              <a:t>‹Nº›</a:t>
            </a:fld>
            <a:endParaRPr lang="es-MX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7551D03-5061-3B42-A7CD-C869821B8F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622EDFC-7490-1B48-8535-69A5FA5CF2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3660BBC-4B48-8A4E-9290-68055B1CED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9667FE44-B13A-744A-97DE-CDC30277D5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1620"/>
            <a:ext cx="10966591" cy="54217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US" sz="1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FA87A10-4EC7-4846-B806-025933A3B7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08DF61-23C3-E346-AEB4-DE841AACB1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36B6901-7ED0-E14F-8254-46429591E7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6441544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B765AAC-56D1-7C49-9C31-4E62C2D9B79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8913DA-665F-4444-A480-69DD1F69CF91}" type="slidenum">
              <a:t>‹Nº›</a:t>
            </a:fld>
            <a:endParaRPr lang="es-MX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1DC7A635-7F7B-454E-9209-F82AAF54D9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230555B1-666D-7D4E-A744-9A67F7BE89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705EB71-F481-4546-ABC1-F89A5A317CF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429000"/>
            <a:ext cx="3209928" cy="274002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65BFF6-95C1-9546-9B89-CC7F330FD1A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2060572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D2B6CBC-F248-1544-8F9A-57EDA8E43C2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2067787"/>
            <a:ext cx="3209928" cy="4101239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C0A722C6-83C5-DD4A-9F07-7446B0D2CEAB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306910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B083433-B05C-2E47-AC2B-7F26565A0D3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429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BFA7B663-3DF6-A345-BE05-E4EEEEDD8CF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3429000"/>
            <a:ext cx="6096003" cy="3422644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4384256-E9AF-E14A-87F5-6CC090E5A6B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460FEBBB-EC7F-BE42-A545-399269F0DB4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429000"/>
            <a:ext cx="6096003" cy="342264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36006C7-DAC2-0D48-97F0-688B6E53FB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A8848B8-6AA2-A844-B523-C63F90F1DD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E2EE83-0E4A-8B42-BED1-9870DA396F36}" type="slidenum">
              <a:t>‹Nº›</a:t>
            </a:fld>
            <a:endParaRPr lang="es-MX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362957D5-5ADE-2F44-BA44-B183BCC774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705577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DCD54F0-266F-C549-AD62-A41BE88124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61690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BFD12FE-1D3E-C649-9D51-F2EC000AE2F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901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A28B4D2-8990-C54E-8B22-D89544F240A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692DF9B-F0CC-044E-B336-E6B478D46B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8FA3E6-5C24-194C-8E18-C023259D61CD}" type="slidenum">
              <a:t>‹Nº›</a:t>
            </a:fld>
            <a:endParaRPr lang="es-MX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C9A1E02-EC4E-424A-B6E0-196675FAC0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666045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8613AC7-51F7-7F4F-8FFE-53FB59325B9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16673" y="0"/>
            <a:ext cx="2565404" cy="6169027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6329729-1A7A-EA4E-A655-5631162A2DA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416673" cy="27432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2121655-2806-F446-AB25-DC0FDD0BEF7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30ABC0E-BACA-9A48-AA1F-214B06E4F52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322605-A9B7-9B49-BA66-0F8C9F44A3C6}" type="slidenum">
              <a:t>‹Nº›</a:t>
            </a:fld>
            <a:endParaRPr lang="es-MX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CDF9767-9A5D-8440-BB0D-0B5CA52F874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2743200"/>
            <a:ext cx="3206745" cy="3425827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BD427A-19B6-F847-967D-E86BB90EF4B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45" y="2743200"/>
            <a:ext cx="3209928" cy="34258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CFF619-A232-C64E-A802-0BAD8CA7B84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0"/>
            <a:ext cx="3209928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D06C2FC-7D12-0645-894A-8034BFA6D13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082927"/>
            <a:ext cx="3209928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EFD28F5C-85FD-734D-BEE8-C28E0972B6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321777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DB7CCF7-498A-4043-9589-11F95D1F114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4115B0-B6EF-FE43-851E-2E4CC8C3907B}" type="slidenum">
              <a:t>‹Nº›</a:t>
            </a:fld>
            <a:endParaRPr lang="es-MX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07679A4-B28D-ED40-955A-C58D11F3A4D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3086099"/>
            <a:ext cx="3044851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21">
            <a:extLst>
              <a:ext uri="{FF2B5EF4-FFF2-40B4-BE49-F238E27FC236}">
                <a16:creationId xmlns:a16="http://schemas.microsoft.com/office/drawing/2014/main" id="{144E6EFB-9BCD-0243-9909-032328DA25A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44247" y="0"/>
            <a:ext cx="3051755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22">
            <a:extLst>
              <a:ext uri="{FF2B5EF4-FFF2-40B4-BE49-F238E27FC236}">
                <a16:creationId xmlns:a16="http://schemas.microsoft.com/office/drawing/2014/main" id="{DBB1D740-A796-C648-ACAB-1CD72990CAE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44247" y="3086099"/>
            <a:ext cx="3051755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E750965D-9CFB-BD44-9F89-09032253E1D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3046113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3BD8586-715B-384B-8E83-6BEDDE31FA4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3086099"/>
            <a:ext cx="3046113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25">
            <a:extLst>
              <a:ext uri="{FF2B5EF4-FFF2-40B4-BE49-F238E27FC236}">
                <a16:creationId xmlns:a16="http://schemas.microsoft.com/office/drawing/2014/main" id="{67BAFF98-B7B5-C448-A3E6-B58C2CD377D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42116" y="0"/>
            <a:ext cx="3051755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26">
            <a:extLst>
              <a:ext uri="{FF2B5EF4-FFF2-40B4-BE49-F238E27FC236}">
                <a16:creationId xmlns:a16="http://schemas.microsoft.com/office/drawing/2014/main" id="{AF39CE99-EE6C-A949-A674-A0C40C2BFCC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42116" y="3086099"/>
            <a:ext cx="3051755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713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desk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711E963-1053-8442-974B-64A18D94FE7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A56799-8750-C745-9048-4B01298D371A}" type="slidenum">
              <a:t>‹Nº›</a:t>
            </a:fld>
            <a:endParaRPr lang="es-MX"/>
          </a:p>
        </p:txBody>
      </p:sp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B9434AE8-9009-874D-B22F-77B7BC481D93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13542F2-C196-0642-ADC2-4C7CD0ADAC1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2060572"/>
            <a:ext cx="3209928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9CF34669-467C-0C40-9E6D-88FD6C4E521C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4BE8672-1A69-6D48-9659-80427696814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82980" y="2742322"/>
            <a:ext cx="4585917" cy="257957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1B1DCE90-BF94-C04D-9514-1C094472F46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9103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mobi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>
            <a:extLst>
              <a:ext uri="{FF2B5EF4-FFF2-40B4-BE49-F238E27FC236}">
                <a16:creationId xmlns:a16="http://schemas.microsoft.com/office/drawing/2014/main" id="{8F448C01-2806-6144-B410-B4CD813A5EF7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68BFD66-7B3E-2643-B8A0-E6065CC8A2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2060572"/>
            <a:ext cx="3209928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6F31B398-E2B0-8E4E-9312-FFC18786517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5E5939-B35F-6A46-9B0B-921EBCC5FD7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8FA3311-243A-9F40-83EF-A537C9961B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13538" y="1283762"/>
            <a:ext cx="2239054" cy="4702173"/>
          </a:xfrm>
          <a:solidFill>
            <a:srgbClr val="0A0F0D"/>
          </a:solidFill>
        </p:spPr>
        <p:txBody>
          <a:bodyPr/>
          <a:lstStyle>
            <a:lvl1pPr>
              <a:defRPr sz="100">
                <a:solidFill>
                  <a:srgbClr val="106A4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16ECA08-B6DA-C64C-89BA-ADA808A0F6D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4615" y="1345676"/>
            <a:ext cx="2096902" cy="457833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861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FA206ED9-50E1-3C4E-B379-84B1162EF46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D031415-C9A0-FE4B-9E7B-4C61EA1E6F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2710"/>
            <a:ext cx="12191996" cy="6845289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1F8CFBF-98BF-E643-BC24-372F202BD4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19343" y="2409288"/>
            <a:ext cx="8835582" cy="3759738"/>
          </a:xfr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B950414-419F-DC47-A47A-210A7FEC37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89122A-A595-834B-9391-86C28B4B33F1}" type="slidenum">
              <a:t>‹Nº›</a:t>
            </a:fld>
            <a:endParaRPr lang="es-MX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37CA425-05E9-354F-BBEA-CE59455C1015}"/>
              </a:ext>
            </a:extLst>
          </p:cNvPr>
          <p:cNvSpPr/>
          <p:nvPr/>
        </p:nvSpPr>
        <p:spPr>
          <a:xfrm rot="5400013">
            <a:off x="-414032" y="4232374"/>
            <a:ext cx="4957639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6B77549-D31D-DD48-9E4B-05455B6060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776932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3FCFDBC-6DF0-1840-BC59-7A6E7DFE6A9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8857D19-DB1A-2A4C-BAFA-00DC590551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3203" cy="6858000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05BFD1-BF46-8648-8B2D-9F9ADBDEE7F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B27E417-50B4-4F43-81F4-1B10045EC5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9EF3897B-D230-D942-977B-A4259044FBAE}" type="slidenum"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127A46-DA04-654A-A27C-16FFD38FF4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478060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FB9BA3DD-8C9E-D24B-AFEF-B57E599395F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2000" y="680395"/>
            <a:ext cx="10907996" cy="5497199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903363D-58E8-6C48-9887-C9C46A813D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680395"/>
            <a:ext cx="10909304" cy="5497199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6B4B8D-411B-BA43-9091-33D76EE2A2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056B444-79DF-0140-BD3B-CB95E5F90C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634E91-62A7-F24C-8708-8B6D103EB6E4}" type="slidenum"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91A4609-C1C3-B646-8707-8DDFC7E2A95A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EF43DC4-FC6E-654C-A543-FAB1D217EA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77005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3.xml"/><Relationship Id="rId18" Type="http://schemas.openxmlformats.org/officeDocument/2006/relationships/slideLayout" Target="../slideLayouts/slideLayout338.xml"/><Relationship Id="rId26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23.xml"/><Relationship Id="rId21" Type="http://schemas.openxmlformats.org/officeDocument/2006/relationships/slideLayout" Target="../slideLayouts/slideLayout341.xml"/><Relationship Id="rId34" Type="http://schemas.openxmlformats.org/officeDocument/2006/relationships/image" Target="../media/image18.svg"/><Relationship Id="rId7" Type="http://schemas.openxmlformats.org/officeDocument/2006/relationships/slideLayout" Target="../slideLayouts/slideLayout327.xml"/><Relationship Id="rId12" Type="http://schemas.openxmlformats.org/officeDocument/2006/relationships/slideLayout" Target="../slideLayouts/slideLayout332.xml"/><Relationship Id="rId17" Type="http://schemas.openxmlformats.org/officeDocument/2006/relationships/slideLayout" Target="../slideLayouts/slideLayout337.xml"/><Relationship Id="rId25" Type="http://schemas.openxmlformats.org/officeDocument/2006/relationships/slideLayout" Target="../slideLayouts/slideLayout345.xml"/><Relationship Id="rId33" Type="http://schemas.openxmlformats.org/officeDocument/2006/relationships/image" Target="../media/image17.png"/><Relationship Id="rId2" Type="http://schemas.openxmlformats.org/officeDocument/2006/relationships/slideLayout" Target="../slideLayouts/slideLayout322.xml"/><Relationship Id="rId16" Type="http://schemas.openxmlformats.org/officeDocument/2006/relationships/slideLayout" Target="../slideLayouts/slideLayout336.xml"/><Relationship Id="rId20" Type="http://schemas.openxmlformats.org/officeDocument/2006/relationships/slideLayout" Target="../slideLayouts/slideLayout340.xml"/><Relationship Id="rId29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331.xml"/><Relationship Id="rId24" Type="http://schemas.openxmlformats.org/officeDocument/2006/relationships/slideLayout" Target="../slideLayouts/slideLayout344.xml"/><Relationship Id="rId32" Type="http://schemas.openxmlformats.org/officeDocument/2006/relationships/theme" Target="../theme/theme10.xml"/><Relationship Id="rId5" Type="http://schemas.openxmlformats.org/officeDocument/2006/relationships/slideLayout" Target="../slideLayouts/slideLayout325.xml"/><Relationship Id="rId15" Type="http://schemas.openxmlformats.org/officeDocument/2006/relationships/slideLayout" Target="../slideLayouts/slideLayout335.xml"/><Relationship Id="rId23" Type="http://schemas.openxmlformats.org/officeDocument/2006/relationships/slideLayout" Target="../slideLayouts/slideLayout343.xml"/><Relationship Id="rId28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30.xml"/><Relationship Id="rId19" Type="http://schemas.openxmlformats.org/officeDocument/2006/relationships/slideLayout" Target="../slideLayouts/slideLayout339.xml"/><Relationship Id="rId31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9.xml"/><Relationship Id="rId14" Type="http://schemas.openxmlformats.org/officeDocument/2006/relationships/slideLayout" Target="../slideLayouts/slideLayout334.xml"/><Relationship Id="rId22" Type="http://schemas.openxmlformats.org/officeDocument/2006/relationships/slideLayout" Target="../slideLayouts/slideLayout342.xml"/><Relationship Id="rId27" Type="http://schemas.openxmlformats.org/officeDocument/2006/relationships/slideLayout" Target="../slideLayouts/slideLayout347.xml"/><Relationship Id="rId30" Type="http://schemas.openxmlformats.org/officeDocument/2006/relationships/slideLayout" Target="../slideLayouts/slideLayout350.xml"/><Relationship Id="rId8" Type="http://schemas.openxmlformats.org/officeDocument/2006/relationships/slideLayout" Target="../slideLayouts/slideLayout3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94.xml"/><Relationship Id="rId50" Type="http://schemas.openxmlformats.org/officeDocument/2006/relationships/slideLayout" Target="../slideLayouts/slideLayout97.xml"/><Relationship Id="rId55" Type="http://schemas.openxmlformats.org/officeDocument/2006/relationships/slideLayout" Target="../slideLayouts/slideLayout102.xml"/><Relationship Id="rId6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3" Type="http://schemas.openxmlformats.org/officeDocument/2006/relationships/slideLayout" Target="../slideLayouts/slideLayout100.xml"/><Relationship Id="rId58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52.xml"/><Relationship Id="rId61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95.xml"/><Relationship Id="rId56" Type="http://schemas.openxmlformats.org/officeDocument/2006/relationships/slideLayout" Target="../slideLayouts/slideLayout103.xml"/><Relationship Id="rId64" Type="http://schemas.openxmlformats.org/officeDocument/2006/relationships/theme" Target="../theme/theme4.xml"/><Relationship Id="rId8" Type="http://schemas.openxmlformats.org/officeDocument/2006/relationships/slideLayout" Target="../slideLayouts/slideLayout55.xml"/><Relationship Id="rId51" Type="http://schemas.openxmlformats.org/officeDocument/2006/relationships/slideLayout" Target="../slideLayouts/slideLayout98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59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Relationship Id="rId54" Type="http://schemas.openxmlformats.org/officeDocument/2006/relationships/slideLayout" Target="../slideLayouts/slideLayout101.xml"/><Relationship Id="rId6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96.xml"/><Relationship Id="rId57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52" Type="http://schemas.openxmlformats.org/officeDocument/2006/relationships/slideLayout" Target="../slideLayouts/slideLayout99.xml"/><Relationship Id="rId60" Type="http://schemas.openxmlformats.org/officeDocument/2006/relationships/slideLayout" Target="../slideLayouts/slideLayout107.xml"/><Relationship Id="rId65" Type="http://schemas.openxmlformats.org/officeDocument/2006/relationships/image" Target="../media/image6.gif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9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44.xml"/><Relationship Id="rId42" Type="http://schemas.openxmlformats.org/officeDocument/2006/relationships/slideLayout" Target="../slideLayouts/slideLayout152.xml"/><Relationship Id="rId47" Type="http://schemas.openxmlformats.org/officeDocument/2006/relationships/slideLayout" Target="../slideLayouts/slideLayout157.xml"/><Relationship Id="rId50" Type="http://schemas.openxmlformats.org/officeDocument/2006/relationships/slideLayout" Target="../slideLayouts/slideLayout160.xml"/><Relationship Id="rId55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37" Type="http://schemas.openxmlformats.org/officeDocument/2006/relationships/slideLayout" Target="../slideLayouts/slideLayout147.xml"/><Relationship Id="rId40" Type="http://schemas.openxmlformats.org/officeDocument/2006/relationships/slideLayout" Target="../slideLayouts/slideLayout150.xml"/><Relationship Id="rId45" Type="http://schemas.openxmlformats.org/officeDocument/2006/relationships/slideLayout" Target="../slideLayouts/slideLayout155.xml"/><Relationship Id="rId53" Type="http://schemas.openxmlformats.org/officeDocument/2006/relationships/slideLayout" Target="../slideLayouts/slideLayout163.xml"/><Relationship Id="rId58" Type="http://schemas.openxmlformats.org/officeDocument/2006/relationships/theme" Target="../theme/theme5.xml"/><Relationship Id="rId5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5.xml"/><Relationship Id="rId43" Type="http://schemas.openxmlformats.org/officeDocument/2006/relationships/slideLayout" Target="../slideLayouts/slideLayout153.xml"/><Relationship Id="rId48" Type="http://schemas.openxmlformats.org/officeDocument/2006/relationships/slideLayout" Target="../slideLayouts/slideLayout158.xml"/><Relationship Id="rId56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18.xml"/><Relationship Id="rId51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38" Type="http://schemas.openxmlformats.org/officeDocument/2006/relationships/slideLayout" Target="../slideLayouts/slideLayout148.xml"/><Relationship Id="rId46" Type="http://schemas.openxmlformats.org/officeDocument/2006/relationships/slideLayout" Target="../slideLayouts/slideLayout156.xml"/><Relationship Id="rId59" Type="http://schemas.openxmlformats.org/officeDocument/2006/relationships/image" Target="../media/image6.gif"/><Relationship Id="rId20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51.xml"/><Relationship Id="rId54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slideLayout" Target="../slideLayouts/slideLayout146.xml"/><Relationship Id="rId49" Type="http://schemas.openxmlformats.org/officeDocument/2006/relationships/slideLayout" Target="../slideLayouts/slideLayout159.xml"/><Relationship Id="rId57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41.xml"/><Relationship Id="rId44" Type="http://schemas.openxmlformats.org/officeDocument/2006/relationships/slideLayout" Target="../slideLayouts/slideLayout154.xml"/><Relationship Id="rId52" Type="http://schemas.openxmlformats.org/officeDocument/2006/relationships/slideLayout" Target="../slideLayouts/slideLayout1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0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9.xml"/><Relationship Id="rId18" Type="http://schemas.openxmlformats.org/officeDocument/2006/relationships/slideLayout" Target="../slideLayouts/slideLayout204.xml"/><Relationship Id="rId26" Type="http://schemas.openxmlformats.org/officeDocument/2006/relationships/slideLayout" Target="../slideLayouts/slideLayout212.xml"/><Relationship Id="rId39" Type="http://schemas.openxmlformats.org/officeDocument/2006/relationships/slideLayout" Target="../slideLayouts/slideLayout225.xml"/><Relationship Id="rId21" Type="http://schemas.openxmlformats.org/officeDocument/2006/relationships/slideLayout" Target="../slideLayouts/slideLayout207.xml"/><Relationship Id="rId34" Type="http://schemas.openxmlformats.org/officeDocument/2006/relationships/slideLayout" Target="../slideLayouts/slideLayout220.xml"/><Relationship Id="rId42" Type="http://schemas.openxmlformats.org/officeDocument/2006/relationships/slideLayout" Target="../slideLayouts/slideLayout228.xml"/><Relationship Id="rId47" Type="http://schemas.openxmlformats.org/officeDocument/2006/relationships/slideLayout" Target="../slideLayouts/slideLayout233.xml"/><Relationship Id="rId50" Type="http://schemas.openxmlformats.org/officeDocument/2006/relationships/slideLayout" Target="../slideLayouts/slideLayout236.xml"/><Relationship Id="rId55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202.xml"/><Relationship Id="rId29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197.xml"/><Relationship Id="rId24" Type="http://schemas.openxmlformats.org/officeDocument/2006/relationships/slideLayout" Target="../slideLayouts/slideLayout210.xml"/><Relationship Id="rId32" Type="http://schemas.openxmlformats.org/officeDocument/2006/relationships/slideLayout" Target="../slideLayouts/slideLayout218.xml"/><Relationship Id="rId37" Type="http://schemas.openxmlformats.org/officeDocument/2006/relationships/slideLayout" Target="../slideLayouts/slideLayout223.xml"/><Relationship Id="rId40" Type="http://schemas.openxmlformats.org/officeDocument/2006/relationships/slideLayout" Target="../slideLayouts/slideLayout226.xml"/><Relationship Id="rId45" Type="http://schemas.openxmlformats.org/officeDocument/2006/relationships/slideLayout" Target="../slideLayouts/slideLayout231.xml"/><Relationship Id="rId53" Type="http://schemas.openxmlformats.org/officeDocument/2006/relationships/slideLayout" Target="../slideLayouts/slideLayout239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Relationship Id="rId22" Type="http://schemas.openxmlformats.org/officeDocument/2006/relationships/slideLayout" Target="../slideLayouts/slideLayout208.xml"/><Relationship Id="rId27" Type="http://schemas.openxmlformats.org/officeDocument/2006/relationships/slideLayout" Target="../slideLayouts/slideLayout213.xml"/><Relationship Id="rId30" Type="http://schemas.openxmlformats.org/officeDocument/2006/relationships/slideLayout" Target="../slideLayouts/slideLayout216.xml"/><Relationship Id="rId35" Type="http://schemas.openxmlformats.org/officeDocument/2006/relationships/slideLayout" Target="../slideLayouts/slideLayout221.xml"/><Relationship Id="rId43" Type="http://schemas.openxmlformats.org/officeDocument/2006/relationships/slideLayout" Target="../slideLayouts/slideLayout229.xml"/><Relationship Id="rId48" Type="http://schemas.openxmlformats.org/officeDocument/2006/relationships/slideLayout" Target="../slideLayouts/slideLayout234.xml"/><Relationship Id="rId56" Type="http://schemas.openxmlformats.org/officeDocument/2006/relationships/slideLayout" Target="../slideLayouts/slideLayout242.xml"/><Relationship Id="rId8" Type="http://schemas.openxmlformats.org/officeDocument/2006/relationships/slideLayout" Target="../slideLayouts/slideLayout194.xml"/><Relationship Id="rId51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8.xml"/><Relationship Id="rId17" Type="http://schemas.openxmlformats.org/officeDocument/2006/relationships/slideLayout" Target="../slideLayouts/slideLayout203.xml"/><Relationship Id="rId25" Type="http://schemas.openxmlformats.org/officeDocument/2006/relationships/slideLayout" Target="../slideLayouts/slideLayout211.xml"/><Relationship Id="rId33" Type="http://schemas.openxmlformats.org/officeDocument/2006/relationships/slideLayout" Target="../slideLayouts/slideLayout219.xml"/><Relationship Id="rId38" Type="http://schemas.openxmlformats.org/officeDocument/2006/relationships/slideLayout" Target="../slideLayouts/slideLayout224.xml"/><Relationship Id="rId4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206.xml"/><Relationship Id="rId41" Type="http://schemas.openxmlformats.org/officeDocument/2006/relationships/slideLayout" Target="../slideLayouts/slideLayout227.xml"/><Relationship Id="rId54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1.xml"/><Relationship Id="rId23" Type="http://schemas.openxmlformats.org/officeDocument/2006/relationships/slideLayout" Target="../slideLayouts/slideLayout209.xml"/><Relationship Id="rId28" Type="http://schemas.openxmlformats.org/officeDocument/2006/relationships/slideLayout" Target="../slideLayouts/slideLayout214.xml"/><Relationship Id="rId36" Type="http://schemas.openxmlformats.org/officeDocument/2006/relationships/slideLayout" Target="../slideLayouts/slideLayout222.xml"/><Relationship Id="rId49" Type="http://schemas.openxmlformats.org/officeDocument/2006/relationships/slideLayout" Target="../slideLayouts/slideLayout235.xml"/><Relationship Id="rId57" Type="http://schemas.openxmlformats.org/officeDocument/2006/relationships/theme" Target="../theme/theme7.xml"/><Relationship Id="rId10" Type="http://schemas.openxmlformats.org/officeDocument/2006/relationships/slideLayout" Target="../slideLayouts/slideLayout196.xml"/><Relationship Id="rId31" Type="http://schemas.openxmlformats.org/officeDocument/2006/relationships/slideLayout" Target="../slideLayouts/slideLayout217.xml"/><Relationship Id="rId44" Type="http://schemas.openxmlformats.org/officeDocument/2006/relationships/slideLayout" Target="../slideLayouts/slideLayout230.xml"/><Relationship Id="rId52" Type="http://schemas.openxmlformats.org/officeDocument/2006/relationships/slideLayout" Target="../slideLayouts/slideLayout238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8.xml"/><Relationship Id="rId21" Type="http://schemas.openxmlformats.org/officeDocument/2006/relationships/slideLayout" Target="../slideLayouts/slideLayout263.xml"/><Relationship Id="rId34" Type="http://schemas.openxmlformats.org/officeDocument/2006/relationships/slideLayout" Target="../slideLayouts/slideLayout276.xml"/><Relationship Id="rId42" Type="http://schemas.openxmlformats.org/officeDocument/2006/relationships/slideLayout" Target="../slideLayouts/slideLayout284.xml"/><Relationship Id="rId47" Type="http://schemas.openxmlformats.org/officeDocument/2006/relationships/slideLayout" Target="../slideLayouts/slideLayout289.xml"/><Relationship Id="rId50" Type="http://schemas.openxmlformats.org/officeDocument/2006/relationships/slideLayout" Target="../slideLayouts/slideLayout292.xml"/><Relationship Id="rId55" Type="http://schemas.openxmlformats.org/officeDocument/2006/relationships/slideLayout" Target="../slideLayouts/slideLayout297.xml"/><Relationship Id="rId6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9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53.xml"/><Relationship Id="rId24" Type="http://schemas.openxmlformats.org/officeDocument/2006/relationships/slideLayout" Target="../slideLayouts/slideLayout266.xml"/><Relationship Id="rId32" Type="http://schemas.openxmlformats.org/officeDocument/2006/relationships/slideLayout" Target="../slideLayouts/slideLayout274.xml"/><Relationship Id="rId37" Type="http://schemas.openxmlformats.org/officeDocument/2006/relationships/slideLayout" Target="../slideLayouts/slideLayout279.xml"/><Relationship Id="rId40" Type="http://schemas.openxmlformats.org/officeDocument/2006/relationships/slideLayout" Target="../slideLayouts/slideLayout282.xml"/><Relationship Id="rId45" Type="http://schemas.openxmlformats.org/officeDocument/2006/relationships/slideLayout" Target="../slideLayouts/slideLayout287.xml"/><Relationship Id="rId53" Type="http://schemas.openxmlformats.org/officeDocument/2006/relationships/slideLayout" Target="../slideLayouts/slideLayout295.xml"/><Relationship Id="rId58" Type="http://schemas.openxmlformats.org/officeDocument/2006/relationships/slideLayout" Target="../slideLayouts/slideLayout300.xml"/><Relationship Id="rId66" Type="http://schemas.openxmlformats.org/officeDocument/2006/relationships/image" Target="../media/image1.gif"/><Relationship Id="rId5" Type="http://schemas.openxmlformats.org/officeDocument/2006/relationships/slideLayout" Target="../slideLayouts/slideLayout247.xml"/><Relationship Id="rId61" Type="http://schemas.openxmlformats.org/officeDocument/2006/relationships/slideLayout" Target="../slideLayouts/slideLayout303.xml"/><Relationship Id="rId19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256.xml"/><Relationship Id="rId22" Type="http://schemas.openxmlformats.org/officeDocument/2006/relationships/slideLayout" Target="../slideLayouts/slideLayout264.xml"/><Relationship Id="rId27" Type="http://schemas.openxmlformats.org/officeDocument/2006/relationships/slideLayout" Target="../slideLayouts/slideLayout269.xml"/><Relationship Id="rId30" Type="http://schemas.openxmlformats.org/officeDocument/2006/relationships/slideLayout" Target="../slideLayouts/slideLayout272.xml"/><Relationship Id="rId35" Type="http://schemas.openxmlformats.org/officeDocument/2006/relationships/slideLayout" Target="../slideLayouts/slideLayout277.xml"/><Relationship Id="rId43" Type="http://schemas.openxmlformats.org/officeDocument/2006/relationships/slideLayout" Target="../slideLayouts/slideLayout285.xml"/><Relationship Id="rId48" Type="http://schemas.openxmlformats.org/officeDocument/2006/relationships/slideLayout" Target="../slideLayouts/slideLayout290.xml"/><Relationship Id="rId56" Type="http://schemas.openxmlformats.org/officeDocument/2006/relationships/slideLayout" Target="../slideLayouts/slideLayout298.xml"/><Relationship Id="rId64" Type="http://schemas.openxmlformats.org/officeDocument/2006/relationships/slideLayout" Target="../slideLayouts/slideLayout306.xml"/><Relationship Id="rId8" Type="http://schemas.openxmlformats.org/officeDocument/2006/relationships/slideLayout" Target="../slideLayouts/slideLayout250.xml"/><Relationship Id="rId51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slideLayout" Target="../slideLayouts/slideLayout267.xml"/><Relationship Id="rId33" Type="http://schemas.openxmlformats.org/officeDocument/2006/relationships/slideLayout" Target="../slideLayouts/slideLayout275.xml"/><Relationship Id="rId38" Type="http://schemas.openxmlformats.org/officeDocument/2006/relationships/slideLayout" Target="../slideLayouts/slideLayout280.xml"/><Relationship Id="rId46" Type="http://schemas.openxmlformats.org/officeDocument/2006/relationships/slideLayout" Target="../slideLayouts/slideLayout288.xml"/><Relationship Id="rId59" Type="http://schemas.openxmlformats.org/officeDocument/2006/relationships/slideLayout" Target="../slideLayouts/slideLayout301.xml"/><Relationship Id="rId20" Type="http://schemas.openxmlformats.org/officeDocument/2006/relationships/slideLayout" Target="../slideLayouts/slideLayout262.xml"/><Relationship Id="rId41" Type="http://schemas.openxmlformats.org/officeDocument/2006/relationships/slideLayout" Target="../slideLayouts/slideLayout283.xml"/><Relationship Id="rId54" Type="http://schemas.openxmlformats.org/officeDocument/2006/relationships/slideLayout" Target="../slideLayouts/slideLayout296.xml"/><Relationship Id="rId6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7.xml"/><Relationship Id="rId23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270.xml"/><Relationship Id="rId36" Type="http://schemas.openxmlformats.org/officeDocument/2006/relationships/slideLayout" Target="../slideLayouts/slideLayout278.xml"/><Relationship Id="rId49" Type="http://schemas.openxmlformats.org/officeDocument/2006/relationships/slideLayout" Target="../slideLayouts/slideLayout291.xml"/><Relationship Id="rId57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252.xml"/><Relationship Id="rId31" Type="http://schemas.openxmlformats.org/officeDocument/2006/relationships/slideLayout" Target="../slideLayouts/slideLayout273.xml"/><Relationship Id="rId44" Type="http://schemas.openxmlformats.org/officeDocument/2006/relationships/slideLayout" Target="../slideLayouts/slideLayout286.xml"/><Relationship Id="rId52" Type="http://schemas.openxmlformats.org/officeDocument/2006/relationships/slideLayout" Target="../slideLayouts/slideLayout294.xml"/><Relationship Id="rId60" Type="http://schemas.openxmlformats.org/officeDocument/2006/relationships/slideLayout" Target="../slideLayouts/slideLayout302.xml"/><Relationship Id="rId65" Type="http://schemas.openxmlformats.org/officeDocument/2006/relationships/theme" Target="../theme/theme8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39" Type="http://schemas.openxmlformats.org/officeDocument/2006/relationships/slideLayout" Target="../slideLayouts/slideLayout2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4.xml"/><Relationship Id="rId13" Type="http://schemas.openxmlformats.org/officeDocument/2006/relationships/slideLayout" Target="../slideLayouts/slideLayout319.xml"/><Relationship Id="rId3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313.xml"/><Relationship Id="rId12" Type="http://schemas.openxmlformats.org/officeDocument/2006/relationships/slideLayout" Target="../slideLayouts/slideLayout318.xml"/><Relationship Id="rId2" Type="http://schemas.openxmlformats.org/officeDocument/2006/relationships/slideLayout" Target="../slideLayouts/slideLayout308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12.xml"/><Relationship Id="rId11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31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316.xml"/><Relationship Id="rId4" Type="http://schemas.openxmlformats.org/officeDocument/2006/relationships/slideLayout" Target="../slideLayouts/slideLayout310.xml"/><Relationship Id="rId9" Type="http://schemas.openxmlformats.org/officeDocument/2006/relationships/slideLayout" Target="../slideLayouts/slideLayout315.xml"/><Relationship Id="rId14" Type="http://schemas.openxmlformats.org/officeDocument/2006/relationships/slideLayout" Target="../slideLayouts/slideLayout3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60136F4D-63B6-AA4C-985F-55B0DA63C21E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3">
              <a:extLst>
                <a:ext uri="{FF2B5EF4-FFF2-40B4-BE49-F238E27FC236}">
                  <a16:creationId xmlns:a16="http://schemas.microsoft.com/office/drawing/2014/main" id="{97AC24F5-1B0E-E347-A078-56D7125E4698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7F1A7CFB-1B52-0C48-A356-188C2909C26D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C006D4F-A09E-B843-9A61-1E7312C13D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5603" cy="11927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436F10F-6C43-BF4E-A874-6BD061C4DE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070" y="1802346"/>
            <a:ext cx="10965603" cy="4445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03E6AC5-6E87-3743-A1B5-D8D43B1D966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493931" y="6498000"/>
            <a:ext cx="4846740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C3C868-8F31-0743-9A26-6CBEEECECDB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65918" y="6498000"/>
            <a:ext cx="4641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fld id="{502C6A49-D766-3C41-9863-981E32C4559A}" type="slidenum">
              <a:t>‹Nº›</a:t>
            </a:fld>
            <a:endParaRPr lang="es-MX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15DE53E6-6E1A-C341-84A8-26870AA8654A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5940088" y="6335795"/>
            <a:ext cx="320396" cy="320396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l" defTabSz="914400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>
          <a:tab pos="1777995" algn="l"/>
        </a:tabLst>
        <a:defRPr lang="es-ES" sz="2400" b="1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</p:titleStyle>
    <p:bodyStyle>
      <a:lvl1pPr marL="0" marR="0" lvl="0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  <a:lvl2pPr marL="0" marR="0" lvl="1" indent="0" algn="l" defTabSz="914400" rtl="0" fontAlgn="auto" hangingPunct="1">
        <a:lnSpc>
          <a:spcPct val="80000"/>
        </a:lnSpc>
        <a:spcBef>
          <a:spcPts val="0"/>
        </a:spcBef>
        <a:spcAft>
          <a:spcPts val="600"/>
        </a:spcAft>
        <a:buNone/>
        <a:tabLst/>
        <a:defRPr lang="es-ES" sz="1800" b="1" i="0" u="none" strike="noStrike" kern="1200" cap="none" spc="0" baseline="0">
          <a:solidFill>
            <a:srgbClr val="328FFF"/>
          </a:solidFill>
          <a:uFillTx/>
          <a:latin typeface="Century Gothic"/>
        </a:defRPr>
      </a:lvl2pPr>
      <a:lvl3pPr marL="293686" marR="0" lvl="2" indent="-285750" algn="l" defTabSz="914400" rtl="0" fontAlgn="auto" hangingPunct="1">
        <a:lnSpc>
          <a:spcPct val="120000"/>
        </a:lnSpc>
        <a:spcBef>
          <a:spcPts val="0"/>
        </a:spcBef>
        <a:spcAft>
          <a:spcPts val="600"/>
        </a:spcAft>
        <a:buClr>
          <a:srgbClr val="2BFFC1"/>
        </a:buClr>
        <a:buSzPct val="100000"/>
        <a:buFont typeface="Arial" pitchFamily="34"/>
        <a:buChar char="•"/>
        <a:tabLst/>
        <a:defRPr lang="es-ES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3pPr>
      <a:lvl4pPr marL="7936" marR="0" lvl="3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600" b="1" i="0" u="none" strike="noStrike" kern="1200" cap="none" spc="0" baseline="0">
          <a:solidFill>
            <a:srgbClr val="011627"/>
          </a:solidFill>
          <a:uFillTx/>
          <a:latin typeface="Century Gothic"/>
        </a:defRPr>
      </a:lvl4pPr>
      <a:lvl5pPr marL="7936" marR="0" lvl="4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200" b="0" i="0" u="none" strike="noStrike" kern="1200" cap="none" spc="0" baseline="0">
          <a:solidFill>
            <a:srgbClr val="011627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348D4E-B835-2D44-9B05-F3A638153F9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096003" y="6296421"/>
            <a:ext cx="5382688" cy="4212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1" u="none" strike="noStrike" kern="1200" cap="none" spc="0" baseline="0">
                <a:solidFill>
                  <a:srgbClr val="000000"/>
                </a:solidFill>
                <a:uFillTx/>
                <a:latin typeface="Poppins Light" pitchFamily="2"/>
                <a:cs typeface="Poppins Light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DC414B-9BD8-8A40-8D1B-2E98EA8C578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78691" y="6296421"/>
            <a:ext cx="357621" cy="4212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000000"/>
                </a:solidFill>
                <a:uFillTx/>
                <a:latin typeface="Poppins Light" pitchFamily="2"/>
                <a:cs typeface="Poppins Light" pitchFamily="2"/>
              </a:defRPr>
            </a:lvl1pPr>
          </a:lstStyle>
          <a:p>
            <a:pPr lvl="0"/>
            <a:fld id="{43AAEFAC-9328-AE44-8FAD-75F8D5F57354}" type="slidenum"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C1C13-9C96-9A4F-8836-0236C32038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3305" y="1852409"/>
            <a:ext cx="10765386" cy="4039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itle Placeholder 9">
            <a:extLst>
              <a:ext uri="{FF2B5EF4-FFF2-40B4-BE49-F238E27FC236}">
                <a16:creationId xmlns:a16="http://schemas.microsoft.com/office/drawing/2014/main" id="{72C43616-839E-FD45-BE19-0DB045A3BB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765386" cy="10887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6" name="Straight Connector 11">
            <a:extLst>
              <a:ext uri="{FF2B5EF4-FFF2-40B4-BE49-F238E27FC236}">
                <a16:creationId xmlns:a16="http://schemas.microsoft.com/office/drawing/2014/main" id="{F465C0B8-4E8A-ED4A-98E1-CD5E14090BDC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7" name="Graphic 4">
            <a:extLst>
              <a:ext uri="{FF2B5EF4-FFF2-40B4-BE49-F238E27FC236}">
                <a16:creationId xmlns:a16="http://schemas.microsoft.com/office/drawing/2014/main" id="{97F308F8-A217-CA40-8655-15386FF4F6F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3996" r:id="rId19"/>
    <p:sldLayoutId id="2147483997" r:id="rId20"/>
    <p:sldLayoutId id="2147483998" r:id="rId21"/>
    <p:sldLayoutId id="2147483999" r:id="rId22"/>
    <p:sldLayoutId id="2147484000" r:id="rId23"/>
    <p:sldLayoutId id="2147484001" r:id="rId24"/>
    <p:sldLayoutId id="2147484002" r:id="rId25"/>
    <p:sldLayoutId id="2147484003" r:id="rId26"/>
    <p:sldLayoutId id="2147484004" r:id="rId27"/>
    <p:sldLayoutId id="2147484005" r:id="rId28"/>
    <p:sldLayoutId id="2147484006" r:id="rId29"/>
    <p:sldLayoutId id="2147484008" r:id="rId30"/>
    <p:sldLayoutId id="2147484009" r:id="rId31"/>
  </p:sldLayoutIdLst>
  <p:txStyles>
    <p:titleStyle>
      <a:lvl1pPr marL="0" marR="0" lvl="0" indent="0" algn="l" defTabSz="36370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GB" sz="2800" b="0" i="0" u="none" strike="noStrike" kern="1200" cap="none" spc="0" baseline="0">
          <a:solidFill>
            <a:srgbClr val="000000"/>
          </a:solidFill>
          <a:uFillTx/>
          <a:latin typeface="Poppins-SemiBold"/>
          <a:ea typeface="Poppins Medium" pitchFamily="2"/>
          <a:cs typeface="Poppins Medium" pitchFamily="2"/>
        </a:defRPr>
      </a:lvl1pPr>
    </p:titleStyle>
    <p:bodyStyle>
      <a:lvl1pPr marL="0" marR="0" lvl="0" indent="0" algn="l" defTabSz="363702" rtl="0" fontAlgn="auto" hangingPunct="1">
        <a:lnSpc>
          <a:spcPct val="110000"/>
        </a:lnSpc>
        <a:spcBef>
          <a:spcPts val="0"/>
        </a:spcBef>
        <a:spcAft>
          <a:spcPts val="1200"/>
        </a:spcAft>
        <a:buNone/>
        <a:tabLst/>
        <a:defRPr lang="en-GB" sz="1600" b="0" i="0" u="none" strike="noStrike" kern="1200" cap="none" spc="0" baseline="0">
          <a:solidFill>
            <a:srgbClr val="000000"/>
          </a:solidFill>
          <a:uFillTx/>
          <a:latin typeface="Poppins-Regular"/>
          <a:cs typeface="Poppins ExtraLight" pitchFamily="2"/>
        </a:defRPr>
      </a:lvl1pPr>
      <a:lvl2pPr marL="0" marR="0" lvl="1" indent="0" algn="l" defTabSz="363702" rtl="0" fontAlgn="auto" hangingPunct="1">
        <a:lnSpc>
          <a:spcPct val="100000"/>
        </a:lnSpc>
        <a:spcBef>
          <a:spcPts val="0"/>
        </a:spcBef>
        <a:spcAft>
          <a:spcPts val="1200"/>
        </a:spcAft>
        <a:buNone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Poppins-SemiBold"/>
          <a:cs typeface="Poppins Medium" pitchFamily="2"/>
        </a:defRPr>
      </a:lvl2pPr>
      <a:lvl3pPr marL="356396" marR="0" lvl="2" indent="-356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0000"/>
        </a:buClr>
        <a:buSzPct val="100000"/>
        <a:buFont typeface="Arial" pitchFamily="34"/>
        <a:buChar char="•"/>
        <a:tabLst/>
        <a:defRPr lang="en-GB" sz="1600" b="0" i="0" u="none" strike="noStrike" kern="1200" cap="none" spc="0" baseline="0">
          <a:solidFill>
            <a:srgbClr val="000000"/>
          </a:solidFill>
          <a:uFillTx/>
          <a:latin typeface="Poppins-Regular"/>
          <a:cs typeface="Poppins ExtraLight" pitchFamily="2"/>
        </a:defRPr>
      </a:lvl3pPr>
      <a:lvl4pPr marL="680395" marR="0" lvl="3" indent="-320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0000"/>
        </a:buClr>
        <a:buSzPct val="100000"/>
        <a:buFont typeface="Arial" pitchFamily="34"/>
        <a:buChar char="•"/>
        <a:tabLst/>
        <a:defRPr lang="en-GB" sz="1600" b="0" i="0" u="none" strike="noStrike" kern="1200" cap="none" spc="0" baseline="0">
          <a:solidFill>
            <a:srgbClr val="000000"/>
          </a:solidFill>
          <a:uFillTx/>
          <a:latin typeface="Poppins-Regular"/>
          <a:cs typeface="Poppins ExtraLight" pitchFamily="2"/>
        </a:defRPr>
      </a:lvl4pPr>
      <a:lvl5pPr marL="3054" marR="0" lvl="4" indent="0" algn="l" defTabSz="363702" rtl="0" fontAlgn="auto" hangingPunct="1">
        <a:lnSpc>
          <a:spcPct val="90000"/>
        </a:lnSpc>
        <a:spcBef>
          <a:spcPts val="200"/>
        </a:spcBef>
        <a:spcAft>
          <a:spcPts val="0"/>
        </a:spcAft>
        <a:buNone/>
        <a:tabLst/>
        <a:defRPr lang="en-GB" sz="1600" b="1" i="0" u="none" strike="noStrike" kern="1200" cap="none" spc="0" baseline="0">
          <a:solidFill>
            <a:srgbClr val="000000"/>
          </a:solidFill>
          <a:uFillTx/>
          <a:latin typeface="Poppins-SemiBold"/>
          <a:cs typeface="Poppins" pitchFamily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04ADFFBD-CB48-CE44-9653-F5E04606427B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3">
              <a:extLst>
                <a:ext uri="{FF2B5EF4-FFF2-40B4-BE49-F238E27FC236}">
                  <a16:creationId xmlns:a16="http://schemas.microsoft.com/office/drawing/2014/main" id="{DC299612-A04F-A641-A937-B7A60132E8EA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20D5ABA8-08CB-DB4E-97B4-F22B6A0A3084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DD64862-DF9E-7D4B-B84B-DB7BCF872D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5603" cy="11927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F28C67-3CC5-0D4C-864F-34F77DA3BB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070" y="1802346"/>
            <a:ext cx="10965603" cy="4445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2040544-D8E6-2D42-BAE8-67F9438F227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493931" y="6498000"/>
            <a:ext cx="4846740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1837059-9C28-AF4F-B0D3-1B31296F876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65918" y="6498000"/>
            <a:ext cx="4641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fld id="{877E7496-FBEE-2B4C-A58E-E2CA46872858}" type="slidenum">
              <a:t>‹Nº›</a:t>
            </a:fld>
            <a:endParaRPr lang="en-GB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CC5098F8-7C06-5E4A-8D64-945D827D1DB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5940088" y="6335795"/>
            <a:ext cx="320396" cy="320396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</p:sldLayoutIdLst>
  <p:txStyles>
    <p:titleStyle>
      <a:lvl1pPr marL="0" marR="0" lvl="0" indent="0" algn="l" defTabSz="914400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>
          <a:tab pos="1777995" algn="l"/>
        </a:tabLst>
        <a:defRPr lang="en-GB" sz="2400" b="1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</p:titleStyle>
    <p:bodyStyle>
      <a:lvl1pPr marL="0" marR="0" lvl="0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  <a:lvl2pPr marL="0" marR="0" lvl="1" indent="0" algn="l" defTabSz="914400" rtl="0" fontAlgn="auto" hangingPunct="1">
        <a:lnSpc>
          <a:spcPct val="80000"/>
        </a:lnSpc>
        <a:spcBef>
          <a:spcPts val="0"/>
        </a:spcBef>
        <a:spcAft>
          <a:spcPts val="600"/>
        </a:spcAft>
        <a:buNone/>
        <a:tabLst/>
        <a:defRPr lang="en-GB" sz="1800" b="1" i="0" u="none" strike="noStrike" kern="1200" cap="none" spc="0" baseline="0">
          <a:solidFill>
            <a:srgbClr val="328FFF"/>
          </a:solidFill>
          <a:uFillTx/>
          <a:latin typeface="Century Gothic"/>
        </a:defRPr>
      </a:lvl2pPr>
      <a:lvl3pPr marL="293686" marR="0" lvl="2" indent="-285750" algn="l" defTabSz="914400" rtl="0" fontAlgn="auto" hangingPunct="1">
        <a:lnSpc>
          <a:spcPct val="120000"/>
        </a:lnSpc>
        <a:spcBef>
          <a:spcPts val="0"/>
        </a:spcBef>
        <a:spcAft>
          <a:spcPts val="600"/>
        </a:spcAft>
        <a:buClr>
          <a:srgbClr val="2BFFC1"/>
        </a:buClr>
        <a:buSzPct val="100000"/>
        <a:buFont typeface="Arial" pitchFamily="34"/>
        <a:buChar char="•"/>
        <a:tabLst/>
        <a:defRPr lang="en-GB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3pPr>
      <a:lvl4pPr marL="7936" marR="0" lvl="3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600" b="1" i="0" u="none" strike="noStrike" kern="1200" cap="none" spc="0" baseline="0">
          <a:solidFill>
            <a:srgbClr val="011627"/>
          </a:solidFill>
          <a:uFillTx/>
          <a:latin typeface="Century Gothic"/>
        </a:defRPr>
      </a:lvl4pPr>
      <a:lvl5pPr marL="7936" marR="0" lvl="4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200" b="0" i="0" u="none" strike="noStrike" kern="1200" cap="none" spc="0" baseline="0">
          <a:solidFill>
            <a:srgbClr val="011627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0877F92A-3B9D-5C42-814E-EA2AE5B215E3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3">
              <a:extLst>
                <a:ext uri="{FF2B5EF4-FFF2-40B4-BE49-F238E27FC236}">
                  <a16:creationId xmlns:a16="http://schemas.microsoft.com/office/drawing/2014/main" id="{23F80DB5-0630-C145-A0D8-753B46E9D811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877483C0-86F1-1F4B-AB3A-1178ECC28A63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8E11C73-9F7E-D446-94F3-D0616E17C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5603" cy="11927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00135D-BD23-7D4C-8565-3A21891EA9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070" y="1802346"/>
            <a:ext cx="10965603" cy="4445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F581168-0CC1-3E46-A110-8F87E9DD7C6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493931" y="6498000"/>
            <a:ext cx="4846740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96D5E58-E181-6640-829B-77BFA831D34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65918" y="6498000"/>
            <a:ext cx="4641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fld id="{DD376818-6C8D-8341-83C8-679BD8A50E1B}" type="slidenum">
              <a:t>‹Nº›</a:t>
            </a:fld>
            <a:endParaRPr lang="en-GB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EAD4126-D57D-0A4B-99FA-524F21BA8D4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940088" y="6335795"/>
            <a:ext cx="320396" cy="320396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marL="0" marR="0" lvl="0" indent="0" algn="l" defTabSz="914400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>
          <a:tab pos="1777995" algn="l"/>
        </a:tabLst>
        <a:defRPr lang="en-GB" sz="2400" b="1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</p:titleStyle>
    <p:bodyStyle>
      <a:lvl1pPr marL="0" marR="0" lvl="0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  <a:lvl2pPr marL="0" marR="0" lvl="1" indent="0" algn="l" defTabSz="914400" rtl="0" fontAlgn="auto" hangingPunct="1">
        <a:lnSpc>
          <a:spcPct val="80000"/>
        </a:lnSpc>
        <a:spcBef>
          <a:spcPts val="0"/>
        </a:spcBef>
        <a:spcAft>
          <a:spcPts val="600"/>
        </a:spcAft>
        <a:buNone/>
        <a:tabLst/>
        <a:defRPr lang="en-GB" sz="1800" b="1" i="0" u="none" strike="noStrike" kern="1200" cap="none" spc="0" baseline="0">
          <a:solidFill>
            <a:srgbClr val="328FFF"/>
          </a:solidFill>
          <a:uFillTx/>
          <a:latin typeface="Century Gothic"/>
        </a:defRPr>
      </a:lvl2pPr>
      <a:lvl3pPr marL="293686" marR="0" lvl="2" indent="-285750" algn="l" defTabSz="914400" rtl="0" fontAlgn="auto" hangingPunct="1">
        <a:lnSpc>
          <a:spcPct val="120000"/>
        </a:lnSpc>
        <a:spcBef>
          <a:spcPts val="0"/>
        </a:spcBef>
        <a:spcAft>
          <a:spcPts val="600"/>
        </a:spcAft>
        <a:buClr>
          <a:srgbClr val="2BFFC1"/>
        </a:buClr>
        <a:buSzPct val="100000"/>
        <a:buFont typeface="Arial" pitchFamily="34"/>
        <a:buChar char="•"/>
        <a:tabLst/>
        <a:defRPr lang="en-GB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3pPr>
      <a:lvl4pPr marL="7936" marR="0" lvl="3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600" b="1" i="0" u="none" strike="noStrike" kern="1200" cap="none" spc="0" baseline="0">
          <a:solidFill>
            <a:srgbClr val="011627"/>
          </a:solidFill>
          <a:uFillTx/>
          <a:latin typeface="Century Gothic"/>
        </a:defRPr>
      </a:lvl4pPr>
      <a:lvl5pPr marL="7936" marR="0" lvl="4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200" b="0" i="0" u="none" strike="noStrike" kern="1200" cap="none" spc="0" baseline="0">
          <a:solidFill>
            <a:srgbClr val="011627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9EB203-A654-4A49-9241-F95BE8E3268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279529" y="6169027"/>
            <a:ext cx="4495803" cy="6826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819F13-F5F0-5E4C-BBC3-799C8A57B50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85259" y="6362294"/>
            <a:ext cx="494260" cy="2960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fld id="{CF2568AC-13AE-4F43-86DA-0D519E7D6EF0}" type="slidenum"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09CA5-A7AD-D549-993F-B3FB1BD38B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5259" y="2060572"/>
            <a:ext cx="10765386" cy="4039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Title Placeholder 9">
            <a:extLst>
              <a:ext uri="{FF2B5EF4-FFF2-40B4-BE49-F238E27FC236}">
                <a16:creationId xmlns:a16="http://schemas.microsoft.com/office/drawing/2014/main" id="{DFF944C3-27C4-A144-A81A-8192AEF6AE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10765386" cy="10887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6AC524A6-936E-E141-A239-1DDBAD56E31D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7" name="Picture 10">
            <a:extLst>
              <a:ext uri="{FF2B5EF4-FFF2-40B4-BE49-F238E27FC236}">
                <a16:creationId xmlns:a16="http://schemas.microsoft.com/office/drawing/2014/main" id="{DF0FAC74-394D-2E4C-BF0D-CF2BA4BEDD33}"/>
              </a:ext>
            </a:extLst>
          </p:cNvPr>
          <p:cNvPicPr>
            <a:picLocks noChangeAspect="1"/>
          </p:cNvPicPr>
          <p:nvPr/>
        </p:nvPicPr>
        <p:blipFill>
          <a:blip r:embed="rId65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2" r:id="rId34"/>
    <p:sldLayoutId id="2147483733" r:id="rId35"/>
    <p:sldLayoutId id="2147483734" r:id="rId36"/>
    <p:sldLayoutId id="2147483735" r:id="rId37"/>
    <p:sldLayoutId id="2147483736" r:id="rId38"/>
    <p:sldLayoutId id="2147483737" r:id="rId39"/>
    <p:sldLayoutId id="2147483738" r:id="rId40"/>
    <p:sldLayoutId id="2147483739" r:id="rId41"/>
    <p:sldLayoutId id="2147483740" r:id="rId42"/>
    <p:sldLayoutId id="2147483741" r:id="rId43"/>
    <p:sldLayoutId id="2147483742" r:id="rId44"/>
    <p:sldLayoutId id="2147483743" r:id="rId45"/>
    <p:sldLayoutId id="2147483744" r:id="rId46"/>
    <p:sldLayoutId id="2147483745" r:id="rId47"/>
    <p:sldLayoutId id="2147483746" r:id="rId48"/>
    <p:sldLayoutId id="2147483747" r:id="rId49"/>
    <p:sldLayoutId id="2147483748" r:id="rId50"/>
    <p:sldLayoutId id="2147483749" r:id="rId51"/>
    <p:sldLayoutId id="2147483750" r:id="rId52"/>
    <p:sldLayoutId id="2147483751" r:id="rId53"/>
    <p:sldLayoutId id="2147483752" r:id="rId54"/>
    <p:sldLayoutId id="2147483753" r:id="rId55"/>
    <p:sldLayoutId id="2147483754" r:id="rId56"/>
    <p:sldLayoutId id="2147483755" r:id="rId57"/>
    <p:sldLayoutId id="2147483756" r:id="rId58"/>
    <p:sldLayoutId id="2147483757" r:id="rId59"/>
    <p:sldLayoutId id="2147483758" r:id="rId60"/>
    <p:sldLayoutId id="2147483759" r:id="rId61"/>
    <p:sldLayoutId id="2147483760" r:id="rId62"/>
    <p:sldLayoutId id="2147483761" r:id="rId63"/>
  </p:sldLayoutIdLst>
  <p:txStyles>
    <p:titleStyle>
      <a:lvl1pPr marL="0" marR="0" lvl="0" indent="0" algn="l" defTabSz="36370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2800" b="0" i="0" u="none" strike="noStrike" kern="1200" cap="none" spc="0" baseline="0">
          <a:solidFill>
            <a:srgbClr val="0A0F0D"/>
          </a:solidFill>
          <a:uFillTx/>
          <a:latin typeface="Century Gothic"/>
          <a:ea typeface="Century Gothic"/>
          <a:cs typeface="Century Gothic"/>
        </a:defRPr>
      </a:lvl1pPr>
    </p:titleStyle>
    <p:bodyStyle>
      <a:lvl1pPr marL="0" marR="0" lvl="0" indent="0" algn="l" defTabSz="363702" rtl="0" fontAlgn="auto" hangingPunct="1">
        <a:lnSpc>
          <a:spcPct val="110000"/>
        </a:lnSpc>
        <a:spcBef>
          <a:spcPts val="0"/>
        </a:spcBef>
        <a:spcAft>
          <a:spcPts val="1200"/>
        </a:spcAft>
        <a:buNone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1pPr>
      <a:lvl2pPr marL="0" marR="0" lvl="1" indent="0" algn="l" defTabSz="363702" rtl="0" fontAlgn="auto" hangingPunct="1">
        <a:lnSpc>
          <a:spcPct val="100000"/>
        </a:lnSpc>
        <a:spcBef>
          <a:spcPts val="0"/>
        </a:spcBef>
        <a:spcAft>
          <a:spcPts val="1200"/>
        </a:spcAft>
        <a:buNone/>
        <a:tabLst/>
        <a:defRPr lang="es-ES" sz="2000" b="0" i="0" u="none" strike="noStrike" kern="1200" cap="none" spc="0" baseline="0">
          <a:solidFill>
            <a:srgbClr val="00BCFF"/>
          </a:solidFill>
          <a:uFillTx/>
          <a:latin typeface="Century Gothic"/>
        </a:defRPr>
      </a:lvl2pPr>
      <a:lvl3pPr marL="356396" marR="0" lvl="2" indent="-356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BCFF"/>
        </a:buClr>
        <a:buSzPct val="100000"/>
        <a:buFont typeface="System Font Regular"/>
        <a:buChar char="⏤"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3pPr>
      <a:lvl4pPr marL="680395" marR="0" lvl="3" indent="-320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BCFF"/>
        </a:buClr>
        <a:buSzPct val="100000"/>
        <a:buFont typeface="System Font Regular"/>
        <a:buChar char="⏤"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4pPr>
      <a:lvl5pPr marL="3054" marR="0" lvl="4" indent="0" algn="l" defTabSz="363702" rtl="0" fontAlgn="auto" hangingPunct="1">
        <a:lnSpc>
          <a:spcPct val="90000"/>
        </a:lnSpc>
        <a:spcBef>
          <a:spcPts val="200"/>
        </a:spcBef>
        <a:spcAft>
          <a:spcPts val="0"/>
        </a:spcAft>
        <a:buNone/>
        <a:tabLst/>
        <a:defRPr lang="es-ES" sz="1600" b="1" i="0" u="none" strike="noStrike" kern="1200" cap="none" spc="0" baseline="0">
          <a:solidFill>
            <a:srgbClr val="0A0F0D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B39DBECF-F5DC-FF4A-9F2A-33FDA848B6EB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6DAD4417-D811-8A4C-988D-853C1CAAC5B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279529" y="6169027"/>
            <a:ext cx="4495803" cy="6826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F442AC2-D004-C04C-B879-8F17A69A0C2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85259" y="6362294"/>
            <a:ext cx="494260" cy="2960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fld id="{CEB63389-5DE5-8E42-90D7-2FDF4F9B5F55}" type="slidenum">
              <a:t>‹Nº›</a:t>
            </a:fld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C04D748-BD7C-2546-AB33-C112654910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5259" y="2060572"/>
            <a:ext cx="10765386" cy="4039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B12A3604-1D91-6544-BA66-3FDEA3A513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10765386" cy="10887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681B60B5-20A2-EE44-8DB8-EA3B576BD468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8" name="Picture 10">
            <a:extLst>
              <a:ext uri="{FF2B5EF4-FFF2-40B4-BE49-F238E27FC236}">
                <a16:creationId xmlns:a16="http://schemas.microsoft.com/office/drawing/2014/main" id="{9FADC4AD-290E-3444-8B68-01CC74FA9478}"/>
              </a:ext>
            </a:extLst>
          </p:cNvPr>
          <p:cNvPicPr>
            <a:picLocks noChangeAspect="1"/>
          </p:cNvPicPr>
          <p:nvPr/>
        </p:nvPicPr>
        <p:blipFill>
          <a:blip r:embed="rId59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3" r:id="rId31"/>
    <p:sldLayoutId id="2147483794" r:id="rId32"/>
    <p:sldLayoutId id="2147483795" r:id="rId33"/>
    <p:sldLayoutId id="2147483796" r:id="rId34"/>
    <p:sldLayoutId id="2147483797" r:id="rId35"/>
    <p:sldLayoutId id="2147483798" r:id="rId36"/>
    <p:sldLayoutId id="2147483799" r:id="rId37"/>
    <p:sldLayoutId id="2147483800" r:id="rId38"/>
    <p:sldLayoutId id="2147483801" r:id="rId39"/>
    <p:sldLayoutId id="2147483802" r:id="rId40"/>
    <p:sldLayoutId id="2147483803" r:id="rId41"/>
    <p:sldLayoutId id="2147483804" r:id="rId42"/>
    <p:sldLayoutId id="2147483805" r:id="rId43"/>
    <p:sldLayoutId id="2147483806" r:id="rId44"/>
    <p:sldLayoutId id="2147483807" r:id="rId45"/>
    <p:sldLayoutId id="2147483808" r:id="rId46"/>
    <p:sldLayoutId id="2147483809" r:id="rId47"/>
    <p:sldLayoutId id="2147483810" r:id="rId48"/>
    <p:sldLayoutId id="2147483811" r:id="rId49"/>
    <p:sldLayoutId id="2147483812" r:id="rId50"/>
    <p:sldLayoutId id="2147483813" r:id="rId51"/>
    <p:sldLayoutId id="2147483814" r:id="rId52"/>
    <p:sldLayoutId id="2147483815" r:id="rId53"/>
    <p:sldLayoutId id="2147483816" r:id="rId54"/>
    <p:sldLayoutId id="2147483817" r:id="rId55"/>
    <p:sldLayoutId id="2147483818" r:id="rId56"/>
    <p:sldLayoutId id="2147483819" r:id="rId57"/>
  </p:sldLayoutIdLst>
  <p:txStyles>
    <p:titleStyle>
      <a:lvl1pPr marL="0" marR="0" lvl="0" indent="0" algn="l" defTabSz="36370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2800" b="0" i="0" u="none" strike="noStrike" kern="1200" cap="none" spc="0" baseline="0">
          <a:solidFill>
            <a:srgbClr val="0A0F0D"/>
          </a:solidFill>
          <a:uFillTx/>
          <a:latin typeface="Century Gothic"/>
          <a:ea typeface="Century Gothic"/>
          <a:cs typeface="Century Gothic"/>
        </a:defRPr>
      </a:lvl1pPr>
    </p:titleStyle>
    <p:bodyStyle>
      <a:lvl1pPr marL="0" marR="0" lvl="0" indent="0" algn="l" defTabSz="363702" rtl="0" fontAlgn="auto" hangingPunct="1">
        <a:lnSpc>
          <a:spcPct val="110000"/>
        </a:lnSpc>
        <a:spcBef>
          <a:spcPts val="0"/>
        </a:spcBef>
        <a:spcAft>
          <a:spcPts val="1200"/>
        </a:spcAft>
        <a:buNone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1pPr>
      <a:lvl2pPr marL="0" marR="0" lvl="1" indent="0" algn="l" defTabSz="363702" rtl="0" fontAlgn="auto" hangingPunct="1">
        <a:lnSpc>
          <a:spcPct val="100000"/>
        </a:lnSpc>
        <a:spcBef>
          <a:spcPts val="0"/>
        </a:spcBef>
        <a:spcAft>
          <a:spcPts val="1200"/>
        </a:spcAft>
        <a:buNone/>
        <a:tabLst/>
        <a:defRPr lang="es-ES" sz="2000" b="0" i="0" u="none" strike="noStrike" kern="1200" cap="none" spc="0" baseline="0">
          <a:solidFill>
            <a:srgbClr val="00BCFF"/>
          </a:solidFill>
          <a:uFillTx/>
          <a:latin typeface="Century Gothic"/>
        </a:defRPr>
      </a:lvl2pPr>
      <a:lvl3pPr marL="356396" marR="0" lvl="2" indent="-356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BCFF"/>
        </a:buClr>
        <a:buSzPct val="100000"/>
        <a:buFont typeface="System Font Regular"/>
        <a:buChar char="⏤"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3pPr>
      <a:lvl4pPr marL="680395" marR="0" lvl="3" indent="-320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BCFF"/>
        </a:buClr>
        <a:buSzPct val="100000"/>
        <a:buFont typeface="System Font Regular"/>
        <a:buChar char="⏤"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4pPr>
      <a:lvl5pPr marL="3054" marR="0" lvl="4" indent="0" algn="l" defTabSz="363702" rtl="0" fontAlgn="auto" hangingPunct="1">
        <a:lnSpc>
          <a:spcPct val="90000"/>
        </a:lnSpc>
        <a:spcBef>
          <a:spcPts val="200"/>
        </a:spcBef>
        <a:spcAft>
          <a:spcPts val="0"/>
        </a:spcAft>
        <a:buNone/>
        <a:tabLst/>
        <a:defRPr lang="es-ES" sz="1600" b="1" i="0" u="none" strike="noStrike" kern="1200" cap="none" spc="0" baseline="0">
          <a:solidFill>
            <a:srgbClr val="0A0F0D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1DF8E949-9F74-C44E-B737-349315ED66E6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3">
              <a:extLst>
                <a:ext uri="{FF2B5EF4-FFF2-40B4-BE49-F238E27FC236}">
                  <a16:creationId xmlns:a16="http://schemas.microsoft.com/office/drawing/2014/main" id="{C1FE9A49-2184-1D4A-B74B-03DA4E43439F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4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34228F54-365C-D041-B795-11A2DF71D68F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4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FFC9F3B-9EA2-5F4B-9289-49E74C53BB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5603" cy="11927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3125317-2007-754E-A5CD-8B719A1001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070" y="1802337"/>
            <a:ext cx="10965603" cy="4445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3528506-AA0F-4D4B-BBB5-625BBC4C6A8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493931" y="6498000"/>
            <a:ext cx="4846740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8575963-0411-4641-A45E-9451906A396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65927" y="6498000"/>
            <a:ext cx="4641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fld id="{9265ED6F-293C-944F-AF82-777D66E76E94}" type="slidenum">
              <a:t>‹Nº›</a:t>
            </a:fld>
            <a:endParaRPr lang="en-GB"/>
          </a:p>
        </p:txBody>
      </p:sp>
      <p:pic>
        <p:nvPicPr>
          <p:cNvPr id="9" name="Picture 9" descr="Icon&#10;&#10;Description automatically generated">
            <a:extLst>
              <a:ext uri="{FF2B5EF4-FFF2-40B4-BE49-F238E27FC236}">
                <a16:creationId xmlns:a16="http://schemas.microsoft.com/office/drawing/2014/main" id="{933A1585-DC95-264D-A23D-D2CB99ED24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6696" y="6327666"/>
            <a:ext cx="318613" cy="318613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</p:sldLayoutIdLst>
  <p:txStyles>
    <p:titleStyle>
      <a:lvl1pPr marL="0" marR="0" lvl="0" indent="0" algn="l" defTabSz="914372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>
          <a:tab pos="1777959" algn="l"/>
        </a:tabLst>
        <a:defRPr lang="es-ES" sz="2400" b="1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</p:titleStyle>
    <p:bodyStyle>
      <a:lvl1pPr marL="0" marR="0" lvl="0" indent="0" algn="l" defTabSz="914372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  <a:lvl2pPr marL="0" marR="0" lvl="1" indent="0" algn="l" defTabSz="914372" rtl="0" fontAlgn="auto" hangingPunct="1">
        <a:lnSpc>
          <a:spcPct val="80000"/>
        </a:lnSpc>
        <a:spcBef>
          <a:spcPts val="0"/>
        </a:spcBef>
        <a:spcAft>
          <a:spcPts val="600"/>
        </a:spcAft>
        <a:buNone/>
        <a:tabLst/>
        <a:defRPr lang="es-ES" sz="1800" b="1" i="0" u="none" strike="noStrike" kern="1200" cap="none" spc="0" baseline="0">
          <a:solidFill>
            <a:srgbClr val="00BCFF"/>
          </a:solidFill>
          <a:uFillTx/>
          <a:latin typeface="Century Gothic"/>
        </a:defRPr>
      </a:lvl2pPr>
      <a:lvl3pPr marL="293677" marR="0" lvl="2" indent="-285740" algn="l" defTabSz="914372" rtl="0" fontAlgn="auto" hangingPunct="1">
        <a:lnSpc>
          <a:spcPct val="120000"/>
        </a:lnSpc>
        <a:spcBef>
          <a:spcPts val="0"/>
        </a:spcBef>
        <a:spcAft>
          <a:spcPts val="600"/>
        </a:spcAft>
        <a:buClr>
          <a:srgbClr val="89D328"/>
        </a:buClr>
        <a:buSzPct val="100000"/>
        <a:buFont typeface="Arial" pitchFamily="34"/>
        <a:buChar char="•"/>
        <a:tabLst/>
        <a:defRPr lang="es-ES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3pPr>
      <a:lvl4pPr marL="7936" marR="0" lvl="3" indent="0" algn="l" defTabSz="914372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600" b="1" i="0" u="none" strike="noStrike" kern="1200" cap="none" spc="0" baseline="0">
          <a:solidFill>
            <a:srgbClr val="011627"/>
          </a:solidFill>
          <a:uFillTx/>
          <a:latin typeface="Century Gothic"/>
        </a:defRPr>
      </a:lvl4pPr>
      <a:lvl5pPr marL="7936" marR="0" lvl="4" indent="0" algn="l" defTabSz="914372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200" b="0" i="0" u="none" strike="noStrike" kern="1200" cap="none" spc="0" baseline="0">
          <a:solidFill>
            <a:srgbClr val="011627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E6827226-4704-2642-A406-F9E7963DC3BE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E26AE0C6-E5BE-0E4B-B874-D7203961893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279529" y="6169027"/>
            <a:ext cx="4495803" cy="6826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5269C48-D1E3-5647-9ED0-3A5DA961900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85259" y="6362294"/>
            <a:ext cx="494260" cy="2960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fld id="{0B8773AE-5657-ED42-A3BC-B67C56C4B615}" type="slidenum">
              <a:t>‹Nº›</a:t>
            </a:fld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C20EE2D-81F4-5F4F-8694-F566316909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5259" y="2060572"/>
            <a:ext cx="10765386" cy="4039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1550C4B8-C4C0-4842-A394-4D974D1B7A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10765386" cy="10887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512871C9-8F59-AD4D-9AD4-13BAA796C5AF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8" name="Picture 5">
            <a:extLst>
              <a:ext uri="{FF2B5EF4-FFF2-40B4-BE49-F238E27FC236}">
                <a16:creationId xmlns:a16="http://schemas.microsoft.com/office/drawing/2014/main" id="{BB206FEB-1275-424C-953A-131BB3190A24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  <p:sldLayoutId id="2147483860" r:id="rId20"/>
    <p:sldLayoutId id="2147483861" r:id="rId21"/>
    <p:sldLayoutId id="2147483862" r:id="rId22"/>
    <p:sldLayoutId id="2147483863" r:id="rId23"/>
    <p:sldLayoutId id="2147483864" r:id="rId24"/>
    <p:sldLayoutId id="2147483865" r:id="rId25"/>
    <p:sldLayoutId id="2147483866" r:id="rId26"/>
    <p:sldLayoutId id="2147483867" r:id="rId27"/>
    <p:sldLayoutId id="2147483868" r:id="rId28"/>
    <p:sldLayoutId id="2147483869" r:id="rId29"/>
    <p:sldLayoutId id="2147483870" r:id="rId30"/>
    <p:sldLayoutId id="2147483871" r:id="rId31"/>
    <p:sldLayoutId id="2147483872" r:id="rId32"/>
    <p:sldLayoutId id="2147483873" r:id="rId33"/>
    <p:sldLayoutId id="2147483874" r:id="rId34"/>
    <p:sldLayoutId id="2147483875" r:id="rId35"/>
    <p:sldLayoutId id="2147483876" r:id="rId36"/>
    <p:sldLayoutId id="2147483877" r:id="rId37"/>
    <p:sldLayoutId id="2147483878" r:id="rId38"/>
    <p:sldLayoutId id="2147483879" r:id="rId39"/>
    <p:sldLayoutId id="2147483880" r:id="rId40"/>
    <p:sldLayoutId id="2147483881" r:id="rId41"/>
    <p:sldLayoutId id="2147483882" r:id="rId42"/>
    <p:sldLayoutId id="2147483883" r:id="rId43"/>
    <p:sldLayoutId id="2147483884" r:id="rId44"/>
    <p:sldLayoutId id="2147483885" r:id="rId45"/>
    <p:sldLayoutId id="2147483886" r:id="rId46"/>
    <p:sldLayoutId id="2147483887" r:id="rId47"/>
    <p:sldLayoutId id="2147483888" r:id="rId48"/>
    <p:sldLayoutId id="2147483889" r:id="rId49"/>
    <p:sldLayoutId id="2147483890" r:id="rId50"/>
    <p:sldLayoutId id="2147483891" r:id="rId51"/>
    <p:sldLayoutId id="2147483892" r:id="rId52"/>
    <p:sldLayoutId id="2147483893" r:id="rId53"/>
    <p:sldLayoutId id="2147483894" r:id="rId54"/>
    <p:sldLayoutId id="2147483895" r:id="rId55"/>
    <p:sldLayoutId id="2147483896" r:id="rId56"/>
  </p:sldLayoutIdLst>
  <p:txStyles>
    <p:titleStyle>
      <a:lvl1pPr marL="0" marR="0" lvl="0" indent="0" algn="l" defTabSz="36370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2800" b="0" i="0" u="none" strike="noStrike" kern="1200" cap="none" spc="0" baseline="0">
          <a:solidFill>
            <a:srgbClr val="0A0F0D"/>
          </a:solidFill>
          <a:uFillTx/>
          <a:latin typeface="Century Gothic"/>
          <a:ea typeface="Century Gothic"/>
          <a:cs typeface="Century Gothic"/>
        </a:defRPr>
      </a:lvl1pPr>
    </p:titleStyle>
    <p:bodyStyle>
      <a:lvl1pPr marL="0" marR="0" lvl="0" indent="0" algn="l" defTabSz="363702" rtl="0" fontAlgn="auto" hangingPunct="1">
        <a:lnSpc>
          <a:spcPct val="110000"/>
        </a:lnSpc>
        <a:spcBef>
          <a:spcPts val="0"/>
        </a:spcBef>
        <a:spcAft>
          <a:spcPts val="1200"/>
        </a:spcAft>
        <a:buNone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1pPr>
      <a:lvl2pPr marL="0" marR="0" lvl="1" indent="0" algn="l" defTabSz="363702" rtl="0" fontAlgn="auto" hangingPunct="1">
        <a:lnSpc>
          <a:spcPct val="100000"/>
        </a:lnSpc>
        <a:spcBef>
          <a:spcPts val="0"/>
        </a:spcBef>
        <a:spcAft>
          <a:spcPts val="1200"/>
        </a:spcAft>
        <a:buNone/>
        <a:tabLst/>
        <a:defRPr lang="es-ES" sz="2000" b="0" i="0" u="none" strike="noStrike" kern="1200" cap="none" spc="0" baseline="0">
          <a:solidFill>
            <a:srgbClr val="00BCFF"/>
          </a:solidFill>
          <a:uFillTx/>
          <a:latin typeface="Century Gothic"/>
        </a:defRPr>
      </a:lvl2pPr>
      <a:lvl3pPr marL="356396" marR="0" lvl="2" indent="-356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BCFF"/>
        </a:buClr>
        <a:buSzPct val="100000"/>
        <a:buFont typeface="System Font Regular"/>
        <a:buChar char="⏤"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3pPr>
      <a:lvl4pPr marL="680395" marR="0" lvl="3" indent="-320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BCFF"/>
        </a:buClr>
        <a:buSzPct val="100000"/>
        <a:buFont typeface="System Font Regular"/>
        <a:buChar char="⏤"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4pPr>
      <a:lvl5pPr marL="3054" marR="0" lvl="4" indent="0" algn="l" defTabSz="363702" rtl="0" fontAlgn="auto" hangingPunct="1">
        <a:lnSpc>
          <a:spcPct val="90000"/>
        </a:lnSpc>
        <a:spcBef>
          <a:spcPts val="200"/>
        </a:spcBef>
        <a:spcAft>
          <a:spcPts val="0"/>
        </a:spcAft>
        <a:buNone/>
        <a:tabLst/>
        <a:defRPr lang="es-ES" sz="1600" b="1" i="0" u="none" strike="noStrike" kern="1200" cap="none" spc="0" baseline="0">
          <a:solidFill>
            <a:srgbClr val="0A0F0D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2BB2593D-BC5E-E64E-B0FB-F6D794E168EF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3">
              <a:extLst>
                <a:ext uri="{FF2B5EF4-FFF2-40B4-BE49-F238E27FC236}">
                  <a16:creationId xmlns:a16="http://schemas.microsoft.com/office/drawing/2014/main" id="{3FC73AC2-2B89-DA4C-8CFF-3F3B2C379728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02D80737-D889-D94B-961C-D78C0B248319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C5DBE3A-A089-9F4A-AB15-AAB605B3E3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5603" cy="11927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FE5A1A-684B-9C4D-BEB2-F2B20C41F0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070" y="1802346"/>
            <a:ext cx="10965603" cy="4445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A9526B1-9C18-A84A-8661-62AE101174D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493931" y="6498000"/>
            <a:ext cx="4846740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28DD074-84A4-CC40-95D3-A40A07FCC0D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65918" y="6498000"/>
            <a:ext cx="4641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fld id="{74573983-251C-7C49-9DC4-28C54C7474FE}" type="slidenum">
              <a:t>‹Nº›</a:t>
            </a:fld>
            <a:endParaRPr lang="en-GB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84550D4B-A33C-6148-8B7E-BFDD7B3AC3AE}"/>
              </a:ext>
            </a:extLst>
          </p:cNvPr>
          <p:cNvPicPr>
            <a:picLocks noChangeAspect="1"/>
          </p:cNvPicPr>
          <p:nvPr/>
        </p:nvPicPr>
        <p:blipFill>
          <a:blip r:embed="rId66"/>
          <a:srcRect/>
          <a:stretch>
            <a:fillRect/>
          </a:stretch>
        </p:blipFill>
        <p:spPr>
          <a:xfrm>
            <a:off x="5940088" y="6335795"/>
            <a:ext cx="320396" cy="320396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  <p:sldLayoutId id="2147483915" r:id="rId18"/>
    <p:sldLayoutId id="2147483916" r:id="rId19"/>
    <p:sldLayoutId id="2147483917" r:id="rId20"/>
    <p:sldLayoutId id="2147483918" r:id="rId21"/>
    <p:sldLayoutId id="2147483919" r:id="rId22"/>
    <p:sldLayoutId id="2147483920" r:id="rId23"/>
    <p:sldLayoutId id="2147483921" r:id="rId24"/>
    <p:sldLayoutId id="2147483922" r:id="rId25"/>
    <p:sldLayoutId id="2147483923" r:id="rId26"/>
    <p:sldLayoutId id="2147483924" r:id="rId27"/>
    <p:sldLayoutId id="2147483925" r:id="rId28"/>
    <p:sldLayoutId id="2147483926" r:id="rId29"/>
    <p:sldLayoutId id="2147483927" r:id="rId30"/>
    <p:sldLayoutId id="2147483928" r:id="rId31"/>
    <p:sldLayoutId id="2147483929" r:id="rId32"/>
    <p:sldLayoutId id="2147483930" r:id="rId33"/>
    <p:sldLayoutId id="2147483931" r:id="rId34"/>
    <p:sldLayoutId id="2147483932" r:id="rId35"/>
    <p:sldLayoutId id="2147483933" r:id="rId36"/>
    <p:sldLayoutId id="2147483934" r:id="rId37"/>
    <p:sldLayoutId id="2147483935" r:id="rId38"/>
    <p:sldLayoutId id="2147483936" r:id="rId39"/>
    <p:sldLayoutId id="2147483937" r:id="rId40"/>
    <p:sldLayoutId id="2147483938" r:id="rId41"/>
    <p:sldLayoutId id="2147483939" r:id="rId42"/>
    <p:sldLayoutId id="2147483940" r:id="rId43"/>
    <p:sldLayoutId id="2147483941" r:id="rId44"/>
    <p:sldLayoutId id="2147483942" r:id="rId45"/>
    <p:sldLayoutId id="2147483943" r:id="rId46"/>
    <p:sldLayoutId id="2147483944" r:id="rId47"/>
    <p:sldLayoutId id="2147483945" r:id="rId48"/>
    <p:sldLayoutId id="2147483946" r:id="rId49"/>
    <p:sldLayoutId id="2147483947" r:id="rId50"/>
    <p:sldLayoutId id="2147483948" r:id="rId51"/>
    <p:sldLayoutId id="2147483949" r:id="rId52"/>
    <p:sldLayoutId id="2147483950" r:id="rId53"/>
    <p:sldLayoutId id="2147483951" r:id="rId54"/>
    <p:sldLayoutId id="2147483952" r:id="rId55"/>
    <p:sldLayoutId id="2147483953" r:id="rId56"/>
    <p:sldLayoutId id="2147483954" r:id="rId57"/>
    <p:sldLayoutId id="2147483955" r:id="rId58"/>
    <p:sldLayoutId id="2147483956" r:id="rId59"/>
    <p:sldLayoutId id="2147483957" r:id="rId60"/>
    <p:sldLayoutId id="2147483958" r:id="rId61"/>
    <p:sldLayoutId id="2147483959" r:id="rId62"/>
    <p:sldLayoutId id="2147483960" r:id="rId63"/>
    <p:sldLayoutId id="2147483961" r:id="rId64"/>
  </p:sldLayoutIdLst>
  <p:txStyles>
    <p:titleStyle>
      <a:lvl1pPr marL="0" marR="0" lvl="0" indent="0" algn="l" defTabSz="914400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>
          <a:tab pos="1777995" algn="l"/>
        </a:tabLst>
        <a:defRPr lang="es-ES" sz="2400" b="1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</p:titleStyle>
    <p:bodyStyle>
      <a:lvl1pPr marL="0" marR="0" lvl="0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  <a:lvl2pPr marL="0" marR="0" lvl="1" indent="0" algn="l" defTabSz="914400" rtl="0" fontAlgn="auto" hangingPunct="1">
        <a:lnSpc>
          <a:spcPct val="80000"/>
        </a:lnSpc>
        <a:spcBef>
          <a:spcPts val="0"/>
        </a:spcBef>
        <a:spcAft>
          <a:spcPts val="600"/>
        </a:spcAft>
        <a:buNone/>
        <a:tabLst/>
        <a:defRPr lang="es-ES" sz="1800" b="1" i="0" u="none" strike="noStrike" kern="1200" cap="none" spc="0" baseline="0">
          <a:solidFill>
            <a:srgbClr val="00BCFF"/>
          </a:solidFill>
          <a:uFillTx/>
          <a:latin typeface="Century Gothic"/>
        </a:defRPr>
      </a:lvl2pPr>
      <a:lvl3pPr marL="293686" marR="0" lvl="2" indent="-285750" algn="l" defTabSz="914400" rtl="0" fontAlgn="auto" hangingPunct="1">
        <a:lnSpc>
          <a:spcPct val="120000"/>
        </a:lnSpc>
        <a:spcBef>
          <a:spcPts val="0"/>
        </a:spcBef>
        <a:spcAft>
          <a:spcPts val="600"/>
        </a:spcAft>
        <a:buClr>
          <a:srgbClr val="89D328"/>
        </a:buClr>
        <a:buSzPct val="100000"/>
        <a:buFont typeface="Arial" pitchFamily="34"/>
        <a:buChar char="•"/>
        <a:tabLst/>
        <a:defRPr lang="es-ES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3pPr>
      <a:lvl4pPr marL="7936" marR="0" lvl="3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600" b="1" i="0" u="none" strike="noStrike" kern="1200" cap="none" spc="0" baseline="0">
          <a:solidFill>
            <a:srgbClr val="011627"/>
          </a:solidFill>
          <a:uFillTx/>
          <a:latin typeface="Century Gothic"/>
        </a:defRPr>
      </a:lvl4pPr>
      <a:lvl5pPr marL="7936" marR="0" lvl="4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200" b="0" i="0" u="none" strike="noStrike" kern="1200" cap="none" spc="0" baseline="0">
          <a:solidFill>
            <a:srgbClr val="011627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D08F0292-912C-2E44-8754-BB2E38A65A4E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3">
              <a:extLst>
                <a:ext uri="{FF2B5EF4-FFF2-40B4-BE49-F238E27FC236}">
                  <a16:creationId xmlns:a16="http://schemas.microsoft.com/office/drawing/2014/main" id="{B7B5B913-0A86-AA40-9203-653A8D33E299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8BB8E30F-0EED-B541-82C9-02CC26F8C4AD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55FA2D9-F4AF-B141-829F-2403F2552C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5603" cy="11927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C9E5EA0-4133-A647-A6AC-B83BCAB005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070" y="1802346"/>
            <a:ext cx="10965603" cy="4445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56A388-9D27-EB43-9206-D7BFFE3AE2C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493931" y="6498000"/>
            <a:ext cx="4846740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6D37DC-37A1-B24D-9CC8-B805880A414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65918" y="6498000"/>
            <a:ext cx="4641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fld id="{3263103E-3366-7346-9490-F240E14D20D8}" type="slidenum">
              <a:t>‹Nº›</a:t>
            </a:fld>
            <a:endParaRPr lang="en-GB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6F301421-C831-1149-B096-5D3050935FB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940088" y="6335795"/>
            <a:ext cx="320396" cy="320396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</p:sldLayoutIdLst>
  <p:txStyles>
    <p:titleStyle>
      <a:lvl1pPr marL="0" marR="0" lvl="0" indent="0" algn="l" defTabSz="914400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>
          <a:tab pos="1777995" algn="l"/>
        </a:tabLst>
        <a:defRPr lang="en-GB" sz="2400" b="1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</p:titleStyle>
    <p:bodyStyle>
      <a:lvl1pPr marL="0" marR="0" lvl="0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  <a:lvl2pPr marL="0" marR="0" lvl="1" indent="0" algn="l" defTabSz="914400" rtl="0" fontAlgn="auto" hangingPunct="1">
        <a:lnSpc>
          <a:spcPct val="80000"/>
        </a:lnSpc>
        <a:spcBef>
          <a:spcPts val="0"/>
        </a:spcBef>
        <a:spcAft>
          <a:spcPts val="600"/>
        </a:spcAft>
        <a:buNone/>
        <a:tabLst/>
        <a:defRPr lang="en-GB" sz="1800" b="1" i="0" u="none" strike="noStrike" kern="1200" cap="none" spc="0" baseline="0">
          <a:solidFill>
            <a:srgbClr val="328FFF"/>
          </a:solidFill>
          <a:uFillTx/>
          <a:latin typeface="Century Gothic"/>
        </a:defRPr>
      </a:lvl2pPr>
      <a:lvl3pPr marL="293686" marR="0" lvl="2" indent="-285750" algn="l" defTabSz="914400" rtl="0" fontAlgn="auto" hangingPunct="1">
        <a:lnSpc>
          <a:spcPct val="120000"/>
        </a:lnSpc>
        <a:spcBef>
          <a:spcPts val="0"/>
        </a:spcBef>
        <a:spcAft>
          <a:spcPts val="600"/>
        </a:spcAft>
        <a:buClr>
          <a:srgbClr val="2BFFC1"/>
        </a:buClr>
        <a:buSzPct val="100000"/>
        <a:buFont typeface="Arial" pitchFamily="34"/>
        <a:buChar char="•"/>
        <a:tabLst/>
        <a:defRPr lang="en-GB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3pPr>
      <a:lvl4pPr marL="7936" marR="0" lvl="3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600" b="1" i="0" u="none" strike="noStrike" kern="1200" cap="none" spc="0" baseline="0">
          <a:solidFill>
            <a:srgbClr val="011627"/>
          </a:solidFill>
          <a:uFillTx/>
          <a:latin typeface="Century Gothic"/>
        </a:defRPr>
      </a:lvl4pPr>
      <a:lvl5pPr marL="7936" marR="0" lvl="4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200" b="0" i="0" u="none" strike="noStrike" kern="1200" cap="none" spc="0" baseline="0">
          <a:solidFill>
            <a:srgbClr val="011627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1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1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1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7.xml"/><Relationship Id="rId6" Type="http://schemas.openxmlformats.org/officeDocument/2006/relationships/image" Target="../media/image2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0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0.xml"/><Relationship Id="rId6" Type="http://schemas.openxmlformats.org/officeDocument/2006/relationships/image" Target="../media/image35.jpeg"/><Relationship Id="rId5" Type="http://schemas.openxmlformats.org/officeDocument/2006/relationships/chart" Target="../charts/chart4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474773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B36115D-3E91-A949-9AE3-25079684EE04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21980" r="21980"/>
          <a:stretch>
            <a:fillRect/>
          </a:stretch>
        </p:blipFill>
        <p:spPr>
          <a:xfrm>
            <a:off x="7545720" y="0"/>
            <a:ext cx="4646276" cy="6858000"/>
          </a:xfrm>
        </p:spPr>
      </p:pic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79FDDF0A-7601-8E40-9553-DD451C97A0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2546238"/>
            <a:ext cx="5535805" cy="1428036"/>
          </a:xfrm>
        </p:spPr>
        <p:txBody>
          <a:bodyPr/>
          <a:lstStyle/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en-GB" sz="4400">
                <a:latin typeface="Poppins ExtraLight" pitchFamily="2"/>
                <a:cs typeface="Poppins ExtraLight" pitchFamily="2"/>
              </a:rPr>
              <a:t>Cardioaspirina</a:t>
            </a:r>
          </a:p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en-GB" sz="4400">
                <a:latin typeface="Poppins ExtraLight" pitchFamily="2"/>
                <a:cs typeface="Poppins ExtraLight" pitchFamily="2"/>
              </a:rPr>
              <a:t>Blueprint 2025</a:t>
            </a:r>
          </a:p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en-GB" sz="4400">
                <a:latin typeface="Poppins ExtraLight" pitchFamily="2"/>
                <a:cs typeface="Poppins ExtraLight" pitchFamily="2"/>
              </a:rPr>
              <a:t>Centro</a:t>
            </a:r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D09E4696-C33F-FF48-95C9-F44FB9E9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475" y="5250512"/>
            <a:ext cx="8774262" cy="10104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863D11E2-82EF-C346-A64F-71338DEB83B1}"/>
              </a:ext>
            </a:extLst>
          </p:cNvPr>
          <p:cNvSpPr txBox="1"/>
          <p:nvPr/>
        </p:nvSpPr>
        <p:spPr>
          <a:xfrm>
            <a:off x="880868" y="4653491"/>
            <a:ext cx="6574033" cy="7488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363702" rtl="0" fontAlgn="auto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uFillTx/>
                <a:latin typeface="Poppins SemiBold" pitchFamily="2"/>
                <a:cs typeface="Poppins SemiBold" pitchFamily="2"/>
              </a:rPr>
              <a:t>28/OCT/2024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Participación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eventos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depotivos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278945" y="2486097"/>
            <a:ext cx="23608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Las transmisiones deportivas de Liga Nacional, principalmente de los partidos clásicos, acaparan la audiencia de nuestro pais a nivel nacional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81707" y="2504940"/>
            <a:ext cx="23914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Animación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Expressión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que se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inserta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la cancha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previo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o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durante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el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partido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203647" y="5462451"/>
            <a:ext cx="5804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: </a:t>
            </a:r>
            <a:r>
              <a:rPr lang="en-GB" sz="1200" dirty="0" err="1">
                <a:solidFill>
                  <a:srgbClr val="000000"/>
                </a:solidFill>
                <a:latin typeface="Poppins-Regular"/>
              </a:rPr>
              <a:t>Transmisiones</a:t>
            </a:r>
            <a:r>
              <a:rPr lang="en-GB" sz="120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Poppins-Regular"/>
              </a:rPr>
              <a:t>deportivos</a:t>
            </a:r>
            <a:r>
              <a:rPr lang="en-GB" sz="120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dirty="0" err="1">
                <a:solidFill>
                  <a:srgbClr val="000000"/>
                </a:solidFill>
                <a:latin typeface="Poppins-Regular"/>
              </a:rPr>
              <a:t>Deportes</a:t>
            </a:r>
            <a:r>
              <a:rPr lang="en-GB" sz="1200" dirty="0">
                <a:solidFill>
                  <a:srgbClr val="000000"/>
                </a:solidFill>
                <a:latin typeface="Poppins-Regular"/>
              </a:rPr>
              <a:t> TVC, </a:t>
            </a:r>
            <a:r>
              <a:rPr lang="en-GB" sz="1200" dirty="0" err="1">
                <a:solidFill>
                  <a:srgbClr val="000000"/>
                </a:solidFill>
                <a:latin typeface="Poppins-Regular"/>
              </a:rPr>
              <a:t>unico</a:t>
            </a:r>
            <a:r>
              <a:rPr lang="en-GB" sz="1200" dirty="0">
                <a:solidFill>
                  <a:srgbClr val="000000"/>
                </a:solidFill>
                <a:latin typeface="Poppins-Regular"/>
              </a:rPr>
              <a:t> canal con </a:t>
            </a:r>
            <a:r>
              <a:rPr lang="en-GB" sz="1200" dirty="0" err="1">
                <a:solidFill>
                  <a:srgbClr val="000000"/>
                </a:solidFill>
                <a:latin typeface="Poppins-Regular"/>
              </a:rPr>
              <a:t>derechos</a:t>
            </a:r>
            <a:r>
              <a:rPr lang="en-GB" sz="120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Poppins-Regular"/>
              </a:rPr>
              <a:t>exclusivos</a:t>
            </a:r>
            <a:r>
              <a:rPr lang="en-GB" sz="1200" dirty="0">
                <a:solidFill>
                  <a:srgbClr val="000000"/>
                </a:solidFill>
                <a:latin typeface="Poppins-Regular"/>
              </a:rPr>
              <a:t> de Liga Nacional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 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4" name="Picture 7">
            <a:hlinkClick r:id="" action="ppaction://media"/>
            <a:extLst>
              <a:ext uri="{FF2B5EF4-FFF2-40B4-BE49-F238E27FC236}">
                <a16:creationId xmlns:a16="http://schemas.microsoft.com/office/drawing/2014/main" id="{A8000D91-2D7B-874B-90F2-8689FD115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6217468" y="1719153"/>
            <a:ext cx="5618847" cy="3330264"/>
          </a:xfrm>
          <a:prstGeom prst="rect">
            <a:avLst/>
          </a:prstGeom>
          <a:ln w="38100" cap="sq">
            <a:solidFill>
              <a:srgbClr val="006DA8"/>
            </a:solidFill>
            <a:prstDash val="solid"/>
          </a:ln>
        </p:spPr>
      </p:pic>
      <p:pic>
        <p:nvPicPr>
          <p:cNvPr id="9218" name="Picture 2" descr="Deportes Televicentro | Logopedia | Fandom">
            <a:extLst>
              <a:ext uri="{FF2B5EF4-FFF2-40B4-BE49-F238E27FC236}">
                <a16:creationId xmlns:a16="http://schemas.microsoft.com/office/drawing/2014/main" id="{D3F9D106-0FF8-9543-BD6C-3B45B05FF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468" y="5159999"/>
            <a:ext cx="938094" cy="88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23385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Radio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Participación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deportes</a:t>
            </a:r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97981C-7BD0-9B2D-BF62-60E1A1A7304D}"/>
              </a:ext>
            </a:extLst>
          </p:cNvPr>
          <p:cNvSpPr txBox="1"/>
          <p:nvPr/>
        </p:nvSpPr>
        <p:spPr>
          <a:xfrm>
            <a:off x="2272731" y="5364143"/>
            <a:ext cx="37351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Menciones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expontáneas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parte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delos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comentaristas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deportivos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4" name="Rectangle 8">
            <a:extLst>
              <a:ext uri="{FF2B5EF4-FFF2-40B4-BE49-F238E27FC236}">
                <a16:creationId xmlns:a16="http://schemas.microsoft.com/office/drawing/2014/main" id="{E074DE4A-E372-AE48-AE49-4A0800F848DF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11EC549E-F7C4-DD4E-8BDC-380CB4A1E5E8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C650443F-4A0F-1C45-80D2-2F88BEEA4DD2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5D93C631-B0D8-A34D-916C-F89F60E4BCD3}"/>
              </a:ext>
            </a:extLst>
          </p:cNvPr>
          <p:cNvSpPr txBox="1"/>
          <p:nvPr/>
        </p:nvSpPr>
        <p:spPr>
          <a:xfrm>
            <a:off x="278945" y="2486097"/>
            <a:ext cx="23608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Participación en eventos deportivos que acaparan la audiencia principalmente de las ciudades del interior del pais. Con las transmisiones  de partidos de  Liga Nacional .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33" name="Straight Connector 11">
            <a:extLst>
              <a:ext uri="{FF2B5EF4-FFF2-40B4-BE49-F238E27FC236}">
                <a16:creationId xmlns:a16="http://schemas.microsoft.com/office/drawing/2014/main" id="{F4939FA6-D98E-7E44-AF8A-2E564DD3D638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3">
            <a:extLst>
              <a:ext uri="{FF2B5EF4-FFF2-40B4-BE49-F238E27FC236}">
                <a16:creationId xmlns:a16="http://schemas.microsoft.com/office/drawing/2014/main" id="{15E5E4F8-0BEA-3E44-9F28-903D87DE9337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E69505D5-B62C-A547-B828-1262CC72CD05}"/>
              </a:ext>
            </a:extLst>
          </p:cNvPr>
          <p:cNvSpPr txBox="1"/>
          <p:nvPr/>
        </p:nvSpPr>
        <p:spPr>
          <a:xfrm>
            <a:off x="3281707" y="2504940"/>
            <a:ext cx="23914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Emisoras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Unidas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es la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cadena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deportes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mayor audiencia a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nivel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nacional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. Se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propone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participación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estos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evento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s Deportivo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Además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el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paquete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incluye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pauta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diferentes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programas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deportivos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.</a:t>
            </a:r>
          </a:p>
        </p:txBody>
      </p:sp>
      <p:cxnSp>
        <p:nvCxnSpPr>
          <p:cNvPr id="36" name="Straight Connector 15">
            <a:extLst>
              <a:ext uri="{FF2B5EF4-FFF2-40B4-BE49-F238E27FC236}">
                <a16:creationId xmlns:a16="http://schemas.microsoft.com/office/drawing/2014/main" id="{997E397D-5998-0649-B846-387D18DC667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Emisoras Unidas le invita a disfrutar del deporte con cuatro emocionantes  programas">
            <a:extLst>
              <a:ext uri="{FF2B5EF4-FFF2-40B4-BE49-F238E27FC236}">
                <a16:creationId xmlns:a16="http://schemas.microsoft.com/office/drawing/2014/main" id="{160C2F08-42A3-D745-8112-ACD4840F0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651" y="1745396"/>
            <a:ext cx="5857703" cy="32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960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Radio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Musicales</a:t>
            </a:r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97981C-7BD0-9B2D-BF62-60E1A1A7304D}"/>
              </a:ext>
            </a:extLst>
          </p:cNvPr>
          <p:cNvSpPr txBox="1"/>
          <p:nvPr/>
        </p:nvSpPr>
        <p:spPr>
          <a:xfrm>
            <a:off x="2272731" y="5278415"/>
            <a:ext cx="37351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FM 94 : H/M DE 30 A 60 –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Musica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los 70’s, 80’s y 90’s – a hoy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Inglés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Rock &amp; Pop : H/M 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de 30 a 50 –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Musica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los 80’s y 90’s  y 2,000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español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inglés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E074DE4A-E372-AE48-AE49-4A0800F848DF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11EC549E-F7C4-DD4E-8BDC-380CB4A1E5E8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C650443F-4A0F-1C45-80D2-2F88BEEA4DD2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5D93C631-B0D8-A34D-916C-F89F60E4BCD3}"/>
              </a:ext>
            </a:extLst>
          </p:cNvPr>
          <p:cNvSpPr txBox="1"/>
          <p:nvPr/>
        </p:nvSpPr>
        <p:spPr>
          <a:xfrm>
            <a:off x="278945" y="2486097"/>
            <a:ext cx="23608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La radio sigue siendo un medio importante, especialmente en los desplazamientos diarios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33" name="Straight Connector 11">
            <a:extLst>
              <a:ext uri="{FF2B5EF4-FFF2-40B4-BE49-F238E27FC236}">
                <a16:creationId xmlns:a16="http://schemas.microsoft.com/office/drawing/2014/main" id="{F4939FA6-D98E-7E44-AF8A-2E564DD3D638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3">
            <a:extLst>
              <a:ext uri="{FF2B5EF4-FFF2-40B4-BE49-F238E27FC236}">
                <a16:creationId xmlns:a16="http://schemas.microsoft.com/office/drawing/2014/main" id="{15E5E4F8-0BEA-3E44-9F28-903D87DE9337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E69505D5-B62C-A547-B828-1262CC72CD05}"/>
              </a:ext>
            </a:extLst>
          </p:cNvPr>
          <p:cNvSpPr txBox="1"/>
          <p:nvPr/>
        </p:nvSpPr>
        <p:spPr>
          <a:xfrm>
            <a:off x="3281707" y="2504940"/>
            <a:ext cx="23914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Patrocinio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segmento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”DE REGRESO A CASA CON LOS GRANDES” por FM 94.  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El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espacio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se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transmite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5:00 a 7:00 PM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Patrocinio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programa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“ROCK &amp; POP INTERACTIVO” de 6:30 a 10;30 AM</a:t>
            </a:r>
          </a:p>
        </p:txBody>
      </p:sp>
      <p:cxnSp>
        <p:nvCxnSpPr>
          <p:cNvPr id="36" name="Straight Connector 15">
            <a:extLst>
              <a:ext uri="{FF2B5EF4-FFF2-40B4-BE49-F238E27FC236}">
                <a16:creationId xmlns:a16="http://schemas.microsoft.com/office/drawing/2014/main" id="{997E397D-5998-0649-B846-387D18DC667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EE128EA4-E2B4-7140-BB20-3C84B542A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848" y="3688337"/>
            <a:ext cx="6059152" cy="3112511"/>
          </a:xfrm>
          <a:prstGeom prst="rect">
            <a:avLst/>
          </a:prstGeom>
        </p:spPr>
      </p:pic>
      <p:pic>
        <p:nvPicPr>
          <p:cNvPr id="7170" name="Picture 2" descr="94sufm">
            <a:extLst>
              <a:ext uri="{FF2B5EF4-FFF2-40B4-BE49-F238E27FC236}">
                <a16:creationId xmlns:a16="http://schemas.microsoft.com/office/drawing/2014/main" id="{08471D5E-94E2-2B4A-A369-68CCA5916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847" y="78484"/>
            <a:ext cx="6059152" cy="359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903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 err="1"/>
              <a:t>Exteriores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Presencia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gimnasios</a:t>
            </a:r>
            <a:endParaRPr lang="en-GB" dirty="0"/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E074DE4A-E372-AE48-AE49-4A0800F848DF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s-HN" sz="1200" dirty="0">
              <a:latin typeface="Century Gothic" panose="020B0502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s-HN" sz="1200" dirty="0">
              <a:latin typeface="Century Gothic" panose="020B0502020202020204" pitchFamily="34" charset="0"/>
            </a:endParaRPr>
          </a:p>
          <a:p>
            <a:pPr marL="171450" marR="0" lvl="0" indent="-17145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Los gimnasios suelen tener una audiencia activa y consciente de la importancia de mantener una buena salud. Las personas que asisten regularmente a un gimnasio están preocupadas por su bienestar físico y, por ende, es probable que también estén interesadas en productos que puedan ayudar a prevenir enfermedades cardiovasculares.</a:t>
            </a:r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11EC549E-F7C4-DD4E-8BDC-380CB4A1E5E8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C650443F-4A0F-1C45-80D2-2F88BEEA4DD2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cxnSp>
        <p:nvCxnSpPr>
          <p:cNvPr id="33" name="Straight Connector 11">
            <a:extLst>
              <a:ext uri="{FF2B5EF4-FFF2-40B4-BE49-F238E27FC236}">
                <a16:creationId xmlns:a16="http://schemas.microsoft.com/office/drawing/2014/main" id="{F4939FA6-D98E-7E44-AF8A-2E564DD3D638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3">
            <a:extLst>
              <a:ext uri="{FF2B5EF4-FFF2-40B4-BE49-F238E27FC236}">
                <a16:creationId xmlns:a16="http://schemas.microsoft.com/office/drawing/2014/main" id="{15E5E4F8-0BEA-3E44-9F28-903D87DE9337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E69505D5-B62C-A547-B828-1262CC72CD05}"/>
              </a:ext>
            </a:extLst>
          </p:cNvPr>
          <p:cNvSpPr txBox="1"/>
          <p:nvPr/>
        </p:nvSpPr>
        <p:spPr>
          <a:xfrm>
            <a:off x="3281707" y="2504940"/>
            <a:ext cx="23914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Circuito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pantallas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digitales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11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gimnasios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localizados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las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ciudades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Tegucigalpa y San Pedro Sula</a:t>
            </a:r>
            <a:endParaRPr lang="en-GB" sz="12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6" name="Straight Connector 15">
            <a:extLst>
              <a:ext uri="{FF2B5EF4-FFF2-40B4-BE49-F238E27FC236}">
                <a16:creationId xmlns:a16="http://schemas.microsoft.com/office/drawing/2014/main" id="{997E397D-5998-0649-B846-387D18DC667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B0B69829-875C-7F48-962A-6B6F5FDB4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395" y="3634452"/>
            <a:ext cx="2254900" cy="2669594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15" name="WhatsApp Video 2024-11-21 at 4.58.49 PM.mp4" descr="WhatsApp Video 2024-11-21 at 4.58.49 PM.mp4">
            <a:hlinkClick r:id="" action="ppaction://media"/>
            <a:extLst>
              <a:ext uri="{FF2B5EF4-FFF2-40B4-BE49-F238E27FC236}">
                <a16:creationId xmlns:a16="http://schemas.microsoft.com/office/drawing/2014/main" id="{73E6B209-F717-C248-B49F-F35E69F782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0504" y="0"/>
            <a:ext cx="3535811" cy="630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8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 err="1"/>
              <a:t>Exteriores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Buses</a:t>
            </a:r>
            <a:endParaRPr lang="en-GB" dirty="0"/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E074DE4A-E372-AE48-AE49-4A0800F848DF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s-HN" sz="1200" dirty="0">
              <a:latin typeface="Century Gothic" panose="020B0502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s-HN" sz="1200" dirty="0">
              <a:latin typeface="Century Gothic" panose="020B0502020202020204" pitchFamily="34" charset="0"/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11EC549E-F7C4-DD4E-8BDC-380CB4A1E5E8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C650443F-4A0F-1C45-80D2-2F88BEEA4DD2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cxnSp>
        <p:nvCxnSpPr>
          <p:cNvPr id="33" name="Straight Connector 11">
            <a:extLst>
              <a:ext uri="{FF2B5EF4-FFF2-40B4-BE49-F238E27FC236}">
                <a16:creationId xmlns:a16="http://schemas.microsoft.com/office/drawing/2014/main" id="{F4939FA6-D98E-7E44-AF8A-2E564DD3D638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3">
            <a:extLst>
              <a:ext uri="{FF2B5EF4-FFF2-40B4-BE49-F238E27FC236}">
                <a16:creationId xmlns:a16="http://schemas.microsoft.com/office/drawing/2014/main" id="{15E5E4F8-0BEA-3E44-9F28-903D87DE9337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E69505D5-B62C-A547-B828-1262CC72CD05}"/>
              </a:ext>
            </a:extLst>
          </p:cNvPr>
          <p:cNvSpPr txBox="1"/>
          <p:nvPr/>
        </p:nvSpPr>
        <p:spPr>
          <a:xfrm>
            <a:off x="3281707" y="2504940"/>
            <a:ext cx="2391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Publicidad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buses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urbanos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de Tegucigalpa y San Pedro Sula.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6" name="Straight Connector 15">
            <a:extLst>
              <a:ext uri="{FF2B5EF4-FFF2-40B4-BE49-F238E27FC236}">
                <a16:creationId xmlns:a16="http://schemas.microsoft.com/office/drawing/2014/main" id="{997E397D-5998-0649-B846-387D18DC667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96381E1B-CE88-3949-9F42-07C2D3DBE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517" y="790440"/>
            <a:ext cx="3115733" cy="3429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8CC5A5D-5EBE-4645-ACE0-661AAF44F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359" y="4306434"/>
            <a:ext cx="5992556" cy="2356945"/>
          </a:xfrm>
          <a:prstGeom prst="rect">
            <a:avLst/>
          </a:prstGeom>
        </p:spPr>
      </p:pic>
      <p:sp>
        <p:nvSpPr>
          <p:cNvPr id="27" name="TextBox 14">
            <a:extLst>
              <a:ext uri="{FF2B5EF4-FFF2-40B4-BE49-F238E27FC236}">
                <a16:creationId xmlns:a16="http://schemas.microsoft.com/office/drawing/2014/main" id="{0A0C5AB9-7FBC-C447-84C1-6232D8A0E4F6}"/>
              </a:ext>
            </a:extLst>
          </p:cNvPr>
          <p:cNvSpPr txBox="1"/>
          <p:nvPr/>
        </p:nvSpPr>
        <p:spPr>
          <a:xfrm>
            <a:off x="233255" y="2539367"/>
            <a:ext cx="271293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La publicidad en buses es una forma efectiva y accesible de alcanzar a un público amplio y diverso, especialmente en zonas urbanas con alto flujo de personas.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Recordar constantemente a los consumidores la importancia de cuidar su salud mientras se encuentran en sus rutinas diarias.</a:t>
            </a:r>
            <a:endParaRPr lang="en-GB" sz="12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542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DIGITAL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NON-PROGRAMATIC</a:t>
            </a:r>
            <a:endParaRPr lang="en-GB" dirty="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7" name="TextBox 14">
            <a:extLst>
              <a:ext uri="{FF2B5EF4-FFF2-40B4-BE49-F238E27FC236}">
                <a16:creationId xmlns:a16="http://schemas.microsoft.com/office/drawing/2014/main" id="{0A0C5AB9-7FBC-C447-84C1-6232D8A0E4F6}"/>
              </a:ext>
            </a:extLst>
          </p:cNvPr>
          <p:cNvSpPr txBox="1"/>
          <p:nvPr/>
        </p:nvSpPr>
        <p:spPr>
          <a:xfrm>
            <a:off x="1076222" y="2539367"/>
            <a:ext cx="2712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.</a:t>
            </a:r>
            <a:endParaRPr lang="en-GB" sz="12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33721D8-2BAF-F441-808C-4BA44487A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23" y="1654834"/>
            <a:ext cx="3598872" cy="331216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4FD8AC4-FB94-3946-A956-864B2B541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658" y="1724426"/>
            <a:ext cx="5511342" cy="316862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983A1F1-9183-C14F-A93E-4ED8892BF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994" y="1626244"/>
            <a:ext cx="3115384" cy="357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36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DIGITAL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NON-PROGRAMATIC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7539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: Se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propone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una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vez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confirmada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la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participación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influencers locales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7" name="TextBox 14">
            <a:extLst>
              <a:ext uri="{FF2B5EF4-FFF2-40B4-BE49-F238E27FC236}">
                <a16:creationId xmlns:a16="http://schemas.microsoft.com/office/drawing/2014/main" id="{0A0C5AB9-7FBC-C447-84C1-6232D8A0E4F6}"/>
              </a:ext>
            </a:extLst>
          </p:cNvPr>
          <p:cNvSpPr txBox="1"/>
          <p:nvPr/>
        </p:nvSpPr>
        <p:spPr>
          <a:xfrm>
            <a:off x="1076222" y="2539367"/>
            <a:ext cx="2712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.</a:t>
            </a:r>
            <a:endParaRPr lang="en-GB" sz="12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3572266-2B62-0145-9B1D-ED9482863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884" y="1519093"/>
            <a:ext cx="6079350" cy="3452534"/>
          </a:xfrm>
          <a:prstGeom prst="rect">
            <a:avLst/>
          </a:prstGeom>
        </p:spPr>
      </p:pic>
      <p:pic>
        <p:nvPicPr>
          <p:cNvPr id="16" name="1000493567.mp4" descr="1000493567.mp4">
            <a:hlinkClick r:id="" action="ppaction://media"/>
            <a:extLst>
              <a:ext uri="{FF2B5EF4-FFF2-40B4-BE49-F238E27FC236}">
                <a16:creationId xmlns:a16="http://schemas.microsoft.com/office/drawing/2014/main" id="{D03B4EF3-9EF0-AB49-8C30-031D4A9B3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2674" y="1224543"/>
            <a:ext cx="2273419" cy="404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8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DIGITAL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NON-PROGRAMATIC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0573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: OPSA es el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grupo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medios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impresos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y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digitales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noticias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,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incluye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 los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diarios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LA PRENSA, EL HERALDO y DIEZ (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deportes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),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Revista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Estilo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y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revista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Buen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Provecho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7" name="TextBox 14">
            <a:extLst>
              <a:ext uri="{FF2B5EF4-FFF2-40B4-BE49-F238E27FC236}">
                <a16:creationId xmlns:a16="http://schemas.microsoft.com/office/drawing/2014/main" id="{0A0C5AB9-7FBC-C447-84C1-6232D8A0E4F6}"/>
              </a:ext>
            </a:extLst>
          </p:cNvPr>
          <p:cNvSpPr txBox="1"/>
          <p:nvPr/>
        </p:nvSpPr>
        <p:spPr>
          <a:xfrm>
            <a:off x="1076222" y="2539367"/>
            <a:ext cx="2712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.</a:t>
            </a:r>
            <a:endParaRPr lang="en-GB" sz="12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307FB43-12BD-DC47-A1C0-7ACCB6A56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41" y="1419797"/>
            <a:ext cx="6841561" cy="38996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E85AABF-FE4C-BE44-9F0E-F6720386E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596" y="2141494"/>
            <a:ext cx="4513546" cy="21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99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1B557F0-AA70-3746-BBEC-9C5965552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602013"/>
            <a:ext cx="5039121" cy="4039142"/>
          </a:xfrm>
        </p:spPr>
        <p:txBody>
          <a:bodyPr anchor="t"/>
          <a:lstStyle/>
          <a:p>
            <a:pPr algn="ctr"/>
            <a:r>
              <a:rPr lang="es-HN" sz="3000" dirty="0">
                <a:solidFill>
                  <a:srgbClr val="00B0F0"/>
                </a:solidFill>
              </a:rPr>
              <a:t>+ DE 7,000 CORREDORES EN EL 2024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324D325-89D4-E544-9374-0FEAAD277501}"/>
              </a:ext>
            </a:extLst>
          </p:cNvPr>
          <p:cNvSpPr txBox="1"/>
          <p:nvPr/>
        </p:nvSpPr>
        <p:spPr>
          <a:xfrm>
            <a:off x="114300" y="9826"/>
            <a:ext cx="309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FUERA DE PRESUPUESTO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1B4AE8A-13B6-9743-8609-131E0964A8B4}"/>
              </a:ext>
            </a:extLst>
          </p:cNvPr>
          <p:cNvSpPr txBox="1"/>
          <p:nvPr/>
        </p:nvSpPr>
        <p:spPr>
          <a:xfrm>
            <a:off x="1524258" y="2871165"/>
            <a:ext cx="4073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b="1" dirty="0">
                <a:latin typeface="Century Gothic" panose="020B0502020202020204" pitchFamily="34" charset="0"/>
              </a:rPr>
              <a:t>Target primario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Hombres y mujeres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Edades entre 17 a 60 años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Nivel socioeconómico: ABC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Amantes del running, familia, amigos que disfrutan de la salud y el deporte </a:t>
            </a:r>
          </a:p>
          <a:p>
            <a:endParaRPr lang="es-HN" sz="1200" dirty="0">
              <a:latin typeface="Century Gothic" panose="020B0502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9A287AD-3D7F-4147-80D4-6F088C52CCEB}"/>
              </a:ext>
            </a:extLst>
          </p:cNvPr>
          <p:cNvSpPr txBox="1"/>
          <p:nvPr/>
        </p:nvSpPr>
        <p:spPr>
          <a:xfrm>
            <a:off x="1524258" y="4247908"/>
            <a:ext cx="40730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b="1" dirty="0">
                <a:latin typeface="Century Gothic" panose="020B0502020202020204" pitchFamily="34" charset="0"/>
              </a:rPr>
              <a:t>Target secundario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Hombres y mujeres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Edades entre 18 a 40 años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Nivel socioeconómico: BC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b="1" dirty="0">
                <a:latin typeface="Century Gothic" panose="020B0502020202020204" pitchFamily="34" charset="0"/>
              </a:rPr>
              <a:t>Runners profesionales</a:t>
            </a:r>
          </a:p>
          <a:p>
            <a:endParaRPr lang="es-HN" sz="1200" dirty="0">
              <a:latin typeface="Century Gothic" panose="020B0502020202020204" pitchFamily="34" charset="0"/>
            </a:endParaRPr>
          </a:p>
        </p:txBody>
      </p:sp>
      <p:pic>
        <p:nvPicPr>
          <p:cNvPr id="21" name="Marcador de posición de imagen 20">
            <a:extLst>
              <a:ext uri="{FF2B5EF4-FFF2-40B4-BE49-F238E27FC236}">
                <a16:creationId xmlns:a16="http://schemas.microsoft.com/office/drawing/2014/main" id="{E700B114-62B3-0841-8EB2-0E4F2F1E85B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674" r="16674"/>
          <a:stretch>
            <a:fillRect/>
          </a:stretch>
        </p:blipFill>
        <p:spPr/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788222BA-BFA2-0F47-A938-4E5CE3F80484}"/>
              </a:ext>
            </a:extLst>
          </p:cNvPr>
          <p:cNvSpPr txBox="1"/>
          <p:nvPr/>
        </p:nvSpPr>
        <p:spPr>
          <a:xfrm>
            <a:off x="1579155" y="5899124"/>
            <a:ext cx="24545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500" b="1" dirty="0">
                <a:latin typeface="Century Gothic" panose="020B0502020202020204" pitchFamily="34" charset="0"/>
              </a:rPr>
              <a:t>Fecha de evento : Junio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1D445A14-1A2C-134D-9BA6-BAFCFDDB6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26" y="409937"/>
            <a:ext cx="3090912" cy="9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40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324D325-89D4-E544-9374-0FEAAD277501}"/>
              </a:ext>
            </a:extLst>
          </p:cNvPr>
          <p:cNvSpPr txBox="1"/>
          <p:nvPr/>
        </p:nvSpPr>
        <p:spPr>
          <a:xfrm>
            <a:off x="114300" y="9826"/>
            <a:ext cx="309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FUERA DE PRESUPUESTO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1F1475A-44A0-9242-AFC5-0F481BE4B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537" y="1330496"/>
            <a:ext cx="8145226" cy="461310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3DEF5E7-B67F-D64C-9E8C-25477E7E8A69}"/>
              </a:ext>
            </a:extLst>
          </p:cNvPr>
          <p:cNvSpPr txBox="1"/>
          <p:nvPr/>
        </p:nvSpPr>
        <p:spPr>
          <a:xfrm>
            <a:off x="494562" y="1616246"/>
            <a:ext cx="317597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200" dirty="0">
                <a:latin typeface="Century Gothic" panose="020B0502020202020204" pitchFamily="34" charset="0"/>
              </a:rPr>
              <a:t>2 dias previo a la carrera se desarrolla </a:t>
            </a:r>
            <a:r>
              <a:rPr lang="es-HN" sz="1200" b="1" dirty="0">
                <a:effectLst/>
                <a:latin typeface="Century Gothic" panose="020B0502020202020204" pitchFamily="34" charset="0"/>
              </a:rPr>
              <a:t>Feria de Atletas 3.0, </a:t>
            </a:r>
            <a:r>
              <a:rPr lang="es-HN" sz="1200" dirty="0">
                <a:effectLst/>
                <a:latin typeface="Century Gothic" panose="020B0502020202020204" pitchFamily="34" charset="0"/>
              </a:rPr>
              <a:t>donde se crea una vitrina de exposición, interacción, comercializacion y branding para </a:t>
            </a:r>
            <a:r>
              <a:rPr lang="es-HN" sz="1200" dirty="0">
                <a:latin typeface="Century Gothic" panose="020B0502020202020204" pitchFamily="34" charset="0"/>
              </a:rPr>
              <a:t>las</a:t>
            </a:r>
            <a:r>
              <a:rPr lang="es-HN" sz="1200" dirty="0">
                <a:effectLst/>
                <a:latin typeface="Century Gothic" panose="020B0502020202020204" pitchFamily="34" charset="0"/>
              </a:rPr>
              <a:t> marcas.</a:t>
            </a:r>
          </a:p>
          <a:p>
            <a:r>
              <a:rPr lang="es-HN" sz="1200" dirty="0">
                <a:effectLst/>
                <a:latin typeface="Century Gothic" panose="020B0502020202020204" pitchFamily="34" charset="0"/>
              </a:rPr>
              <a:t>Esta feria de atletas se extenderá a lo largo de 2 días completos donde </a:t>
            </a:r>
            <a:r>
              <a:rPr lang="es-HN" sz="1200" dirty="0">
                <a:latin typeface="Century Gothic" panose="020B0502020202020204" pitchFamily="34" charset="0"/>
              </a:rPr>
              <a:t>la</a:t>
            </a:r>
            <a:r>
              <a:rPr lang="es-HN" sz="1200" dirty="0">
                <a:effectLst/>
                <a:latin typeface="Century Gothic" panose="020B0502020202020204" pitchFamily="34" charset="0"/>
              </a:rPr>
              <a:t> marca podrá interactuar en su propio espacio con </a:t>
            </a:r>
            <a:r>
              <a:rPr lang="es-HN" sz="1200" dirty="0">
                <a:latin typeface="Century Gothic" panose="020B0502020202020204" pitchFamily="34" charset="0"/>
              </a:rPr>
              <a:t>los</a:t>
            </a:r>
            <a:r>
              <a:rPr lang="es-HN" sz="1200" dirty="0">
                <a:effectLst/>
                <a:latin typeface="Century Gothic" panose="020B0502020202020204" pitchFamily="34" charset="0"/>
              </a:rPr>
              <a:t> +7mil corredores y sus amigos o familiares mientras se preparan para la carrera completando su kit de corredor. Los corresdores podrán vivir las experiencias de su marca, completar su kit y tener experiencias emocionantes con presentaciones en vivo. </a:t>
            </a:r>
          </a:p>
          <a:p>
            <a:endParaRPr lang="es-HN" sz="1200" dirty="0">
              <a:latin typeface="Century Gothic" panose="020B0502020202020204" pitchFamily="34" charset="0"/>
            </a:endParaRPr>
          </a:p>
          <a:p>
            <a:r>
              <a:rPr lang="es-HN" sz="1200" dirty="0">
                <a:effectLst/>
                <a:latin typeface="Century Gothic" panose="020B0502020202020204" pitchFamily="34" charset="0"/>
              </a:rPr>
              <a:t>CARDIO ASPIRINA Podrá tener un stand para toma de medias de presión , peso, masa muscular, etc.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8AF4212-3558-664E-92DA-2CEBDBF49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26" y="409937"/>
            <a:ext cx="3090912" cy="9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71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474773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MTELCA » mapa colores..">
            <a:extLst>
              <a:ext uri="{FF2B5EF4-FFF2-40B4-BE49-F238E27FC236}">
                <a16:creationId xmlns:a16="http://schemas.microsoft.com/office/drawing/2014/main" id="{980D9426-B1DF-C044-BE1B-A664CEE550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98185" y="960019"/>
            <a:ext cx="6691158" cy="47962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C38F9E4-F26E-5340-8C14-6A552E0907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r>
              <a:rPr lang="en-GB" sz="800" i="1">
                <a:solidFill>
                  <a:srgbClr val="404E5C"/>
                </a:solidFill>
                <a:latin typeface="Poppins-Regular"/>
                <a:cs typeface="Poppins Light" pitchFamily="2"/>
              </a:rPr>
              <a:t>Fuente: Estudios locales </a:t>
            </a:r>
          </a:p>
        </p:txBody>
      </p:sp>
      <p:sp>
        <p:nvSpPr>
          <p:cNvPr id="4" name="Marcador de número de diapositiva 2">
            <a:extLst>
              <a:ext uri="{FF2B5EF4-FFF2-40B4-BE49-F238E27FC236}">
                <a16:creationId xmlns:a16="http://schemas.microsoft.com/office/drawing/2014/main" id="{92D8E46B-E630-8144-9284-999BFA27B0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157AA1D9-8B3E-AD42-A44C-BD6A54C7175E}" type="slidenum">
              <a:t>2</a:t>
            </a:fld>
            <a:endParaRPr lang="es-MX">
              <a:latin typeface="Poppins-Regular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C4395F9-917D-BB42-B470-06B2D6EB46C6}"/>
              </a:ext>
            </a:extLst>
          </p:cNvPr>
          <p:cNvSpPr txBox="1"/>
          <p:nvPr/>
        </p:nvSpPr>
        <p:spPr>
          <a:xfrm>
            <a:off x="501347" y="296274"/>
            <a:ext cx="6708925" cy="10887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400" b="1" i="0" u="none" strike="noStrike" kern="1200" cap="none" spc="0" baseline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Panorama competitivo offline centro</a:t>
            </a:r>
            <a:br>
              <a:rPr lang="es-MX" sz="2800" b="1" i="0" u="none" strike="noStrike" kern="1200" cap="none" spc="0" baseline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</a:br>
            <a:r>
              <a:rPr lang="es-MX" sz="1600" b="0" i="0" u="none" strike="noStrike" kern="1200" cap="none" spc="0" baseline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Ene-Ago 2024, cifras en dólares</a:t>
            </a:r>
            <a:endParaRPr lang="es-MX" sz="2800" b="1" i="0" u="none" strike="noStrike" kern="1200" cap="none" spc="0" baseline="0">
              <a:solidFill>
                <a:srgbClr val="000000"/>
              </a:solidFill>
              <a:uFillTx/>
              <a:latin typeface="Poppins-SemiBold"/>
              <a:ea typeface="Poppins Medium" pitchFamily="2"/>
              <a:cs typeface="Poppins Medium" pitchFamily="2"/>
            </a:endParaRPr>
          </a:p>
        </p:txBody>
      </p:sp>
      <p:sp>
        <p:nvSpPr>
          <p:cNvPr id="7" name="Round Same-side Corner of Rectangle 7">
            <a:extLst>
              <a:ext uri="{FF2B5EF4-FFF2-40B4-BE49-F238E27FC236}">
                <a16:creationId xmlns:a16="http://schemas.microsoft.com/office/drawing/2014/main" id="{4CF8FD43-6A6D-F44F-8F67-7F016DE724A1}"/>
              </a:ext>
            </a:extLst>
          </p:cNvPr>
          <p:cNvSpPr/>
          <p:nvPr/>
        </p:nvSpPr>
        <p:spPr>
          <a:xfrm rot="10799991">
            <a:off x="10154859" y="-67246"/>
            <a:ext cx="1681453" cy="574874"/>
          </a:xfrm>
          <a:custGeom>
            <a:avLst>
              <a:gd name="f9" fmla="val 24269"/>
              <a:gd name="f10" fmla="val 0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ss"/>
              <a:gd name="f8" fmla="val 0"/>
              <a:gd name="f9" fmla="val 24269"/>
              <a:gd name="f10" fmla="val 0"/>
              <a:gd name="f11" fmla="abs f5"/>
              <a:gd name="f12" fmla="abs f6"/>
              <a:gd name="f13" fmla="abs f7"/>
              <a:gd name="f14" fmla="val f8"/>
              <a:gd name="f15" fmla="val f9"/>
              <a:gd name="f16" fmla="val f10"/>
              <a:gd name="f17" fmla="?: f11 f5 1"/>
              <a:gd name="f18" fmla="?: f12 f6 1"/>
              <a:gd name="f19" fmla="?: f13 f7 1"/>
              <a:gd name="f20" fmla="*/ f17 1 21600"/>
              <a:gd name="f21" fmla="*/ f18 1 21600"/>
              <a:gd name="f22" fmla="*/ 21600 f17 1"/>
              <a:gd name="f23" fmla="*/ 21600 f18 1"/>
              <a:gd name="f24" fmla="min f21 f20"/>
              <a:gd name="f25" fmla="*/ f22 1 f19"/>
              <a:gd name="f26" fmla="*/ f23 1 f19"/>
              <a:gd name="f27" fmla="val f25"/>
              <a:gd name="f28" fmla="val f26"/>
              <a:gd name="f29" fmla="*/ f14 f24 1"/>
              <a:gd name="f30" fmla="+- f28 0 f14"/>
              <a:gd name="f31" fmla="+- f27 0 f14"/>
              <a:gd name="f32" fmla="*/ f27 f24 1"/>
              <a:gd name="f33" fmla="*/ f28 f24 1"/>
              <a:gd name="f34" fmla="min f31 f30"/>
              <a:gd name="f35" fmla="*/ f34 f15 1"/>
              <a:gd name="f36" fmla="*/ f34 f16 1"/>
              <a:gd name="f37" fmla="*/ f35 1 100000"/>
              <a:gd name="f38" fmla="*/ f36 1 100000"/>
              <a:gd name="f39" fmla="+- f27 0 f37"/>
              <a:gd name="f40" fmla="+- f28 0 f38"/>
              <a:gd name="f41" fmla="+- f37 0 f38"/>
              <a:gd name="f42" fmla="*/ f37 29289 1"/>
              <a:gd name="f43" fmla="*/ f38 29289 1"/>
              <a:gd name="f44" fmla="*/ f37 f24 1"/>
              <a:gd name="f45" fmla="*/ f38 f24 1"/>
              <a:gd name="f46" fmla="*/ f42 1 100000"/>
              <a:gd name="f47" fmla="*/ f43 1 100000"/>
              <a:gd name="f48" fmla="*/ f39 f24 1"/>
              <a:gd name="f49" fmla="*/ f40 f24 1"/>
              <a:gd name="f50" fmla="?: f41 f46 f47"/>
              <a:gd name="f51" fmla="+- f28 0 f47"/>
              <a:gd name="f52" fmla="*/ f46 f24 1"/>
              <a:gd name="f53" fmla="+- f27 0 f50"/>
              <a:gd name="f54" fmla="*/ f50 f24 1"/>
              <a:gd name="f55" fmla="*/ f51 f24 1"/>
              <a:gd name="f56" fmla="*/ f53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2" r="f56" b="f55"/>
            <a:pathLst>
              <a:path>
                <a:moveTo>
                  <a:pt x="f44" y="f29"/>
                </a:moveTo>
                <a:lnTo>
                  <a:pt x="f48" y="f29"/>
                </a:lnTo>
                <a:arcTo wR="f44" hR="f44" stAng="f4" swAng="f3"/>
                <a:lnTo>
                  <a:pt x="f32" y="f49"/>
                </a:lnTo>
                <a:arcTo wR="f45" hR="f45" stAng="f8" swAng="f3"/>
                <a:lnTo>
                  <a:pt x="f45" y="f33"/>
                </a:lnTo>
                <a:arcTo wR="f45" hR="f45" stAng="f3" swAng="f3"/>
                <a:lnTo>
                  <a:pt x="f29" y="f44"/>
                </a:lnTo>
                <a:arcTo wR="f44" hR="f44" stAng="f2" swAng="f3"/>
                <a:close/>
              </a:path>
            </a:pathLst>
          </a:custGeom>
          <a:solidFill>
            <a:srgbClr val="F5F5F5"/>
          </a:solidFill>
          <a:ln w="12701" cap="flat">
            <a:solidFill>
              <a:srgbClr val="FC3D80"/>
            </a:solidFill>
            <a:prstDash val="solid"/>
            <a:miter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Poppins-Regular"/>
            </a:endParaRPr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BF4BC4E0-14D1-4742-A17E-EAA2C7714BB9}"/>
              </a:ext>
            </a:extLst>
          </p:cNvPr>
          <p:cNvGrpSpPr/>
          <p:nvPr/>
        </p:nvGrpSpPr>
        <p:grpSpPr>
          <a:xfrm>
            <a:off x="10299627" y="124458"/>
            <a:ext cx="1446178" cy="307777"/>
            <a:chOff x="10299627" y="124458"/>
            <a:chExt cx="1446178" cy="307777"/>
          </a:xfrm>
        </p:grpSpPr>
        <p:grpSp>
          <p:nvGrpSpPr>
            <p:cNvPr id="9" name="Group 21">
              <a:extLst>
                <a:ext uri="{FF2B5EF4-FFF2-40B4-BE49-F238E27FC236}">
                  <a16:creationId xmlns:a16="http://schemas.microsoft.com/office/drawing/2014/main" id="{D0A3F104-1DBC-CB4A-92C9-2F471370D6FD}"/>
                </a:ext>
              </a:extLst>
            </p:cNvPr>
            <p:cNvGrpSpPr/>
            <p:nvPr/>
          </p:nvGrpSpPr>
          <p:grpSpPr>
            <a:xfrm>
              <a:off x="10299627" y="136556"/>
              <a:ext cx="283582" cy="283582"/>
              <a:chOff x="10299627" y="136556"/>
              <a:chExt cx="283582" cy="283582"/>
            </a:xfrm>
          </p:grpSpPr>
          <p:sp>
            <p:nvSpPr>
              <p:cNvPr id="10" name="Oval 33">
                <a:extLst>
                  <a:ext uri="{FF2B5EF4-FFF2-40B4-BE49-F238E27FC236}">
                    <a16:creationId xmlns:a16="http://schemas.microsoft.com/office/drawing/2014/main" id="{8ABB1A7E-DEA6-EC41-B9F4-0A8A4BC27709}"/>
                  </a:ext>
                </a:extLst>
              </p:cNvPr>
              <p:cNvSpPr/>
              <p:nvPr/>
            </p:nvSpPr>
            <p:spPr>
              <a:xfrm>
                <a:off x="10299627" y="136556"/>
                <a:ext cx="283582" cy="283582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FC3D80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0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pic>
            <p:nvPicPr>
              <p:cNvPr id="11" name="Graphic 37" descr="Triangle Ruler outline">
                <a:extLst>
                  <a:ext uri="{FF2B5EF4-FFF2-40B4-BE49-F238E27FC236}">
                    <a16:creationId xmlns:a16="http://schemas.microsoft.com/office/drawing/2014/main" id="{64C51540-DD00-3B41-95D0-21C2A80F8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368125" y="179167"/>
                <a:ext cx="178225" cy="178225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sp>
          <p:nvSpPr>
            <p:cNvPr id="12" name="TextBox 22">
              <a:extLst>
                <a:ext uri="{FF2B5EF4-FFF2-40B4-BE49-F238E27FC236}">
                  <a16:creationId xmlns:a16="http://schemas.microsoft.com/office/drawing/2014/main" id="{7513529D-737A-964D-AE01-EF41B8263216}"/>
                </a:ext>
              </a:extLst>
            </p:cNvPr>
            <p:cNvSpPr txBox="1"/>
            <p:nvPr/>
          </p:nvSpPr>
          <p:spPr>
            <a:xfrm>
              <a:off x="10573691" y="124458"/>
              <a:ext cx="1172114" cy="3077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b="1" i="0" u="none" strike="noStrike" kern="0" cap="none" spc="0" baseline="0">
                  <a:solidFill>
                    <a:srgbClr val="FC3D80"/>
                  </a:solidFill>
                  <a:uFillTx/>
                  <a:latin typeface="Poppins-SemiBold"/>
                </a:rPr>
                <a:t>Alineación</a:t>
              </a:r>
            </a:p>
          </p:txBody>
        </p: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EFB1028A-421C-C946-BF55-56C21446D505}"/>
              </a:ext>
            </a:extLst>
          </p:cNvPr>
          <p:cNvSpPr txBox="1"/>
          <p:nvPr/>
        </p:nvSpPr>
        <p:spPr>
          <a:xfrm>
            <a:off x="5300008" y="1300011"/>
            <a:ext cx="2746107" cy="1281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1" i="0" u="none" strike="noStrike" kern="1200" cap="none" spc="0" baseline="0" dirty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HN</a:t>
            </a:r>
            <a:endParaRPr lang="es-MX" sz="1000" b="0" i="0" u="none" strike="noStrike" kern="1200" cap="none" spc="0" baseline="0" dirty="0">
              <a:solidFill>
                <a:srgbClr val="000000"/>
              </a:solidFill>
              <a:uFillTx/>
              <a:latin typeface="Poppins-SemiBold"/>
              <a:ea typeface="Poppins Medium" pitchFamily="2"/>
              <a:cs typeface="Poppins Medium" pitchFamily="2"/>
            </a:endParaRPr>
          </a:p>
          <a:p>
            <a:pPr marL="171450" marR="0" lvl="0" indent="-17145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$562K, 35%- vs 2023</a:t>
            </a:r>
          </a:p>
          <a:p>
            <a:pPr marL="171450" marR="0" lvl="0" indent="-17145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3 marcas activas</a:t>
            </a:r>
          </a:p>
          <a:p>
            <a:pPr marL="171450" marR="0" lvl="0" indent="-17145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dirty="0">
                <a:solidFill>
                  <a:srgbClr val="000000"/>
                </a:solidFill>
                <a:latin typeface="Poppins-SemiBold"/>
                <a:ea typeface="Poppins Medium" pitchFamily="2"/>
                <a:cs typeface="Poppins Medium" pitchFamily="2"/>
              </a:rPr>
              <a:t>77</a:t>
            </a: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% de inversión en TV</a:t>
            </a:r>
          </a:p>
          <a:p>
            <a:pPr marL="171450" marR="0" lvl="0" indent="-17145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dirty="0">
                <a:solidFill>
                  <a:srgbClr val="000000"/>
                </a:solidFill>
                <a:latin typeface="Poppins-SemiBold"/>
                <a:ea typeface="Poppins Medium" pitchFamily="2"/>
                <a:cs typeface="Poppins Medium" pitchFamily="2"/>
              </a:rPr>
              <a:t>22</a:t>
            </a: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% Radio</a:t>
            </a:r>
          </a:p>
          <a:p>
            <a:pPr marL="171450" marR="0" lvl="0" indent="-17145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Principal competidor:</a:t>
            </a:r>
          </a:p>
          <a:p>
            <a:pPr marL="628650" marR="0" lvl="1" indent="-1714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Regular"/>
              </a:rPr>
              <a:t>Cardio Delor – 37% share</a:t>
            </a:r>
          </a:p>
          <a:p>
            <a:pPr marL="628650" marR="0" lvl="1" indent="-1714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Regular"/>
              </a:rPr>
              <a:t>100% TV abierta</a:t>
            </a:r>
            <a:endParaRPr lang="es-MX" sz="1400" b="0" i="0" u="none" strike="noStrike" kern="1200" cap="none" spc="0" baseline="0" dirty="0">
              <a:solidFill>
                <a:srgbClr val="000000"/>
              </a:solidFill>
              <a:uFillTx/>
              <a:latin typeface="Poppins-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43486F5-A1F0-684A-B7B9-A4D4C5F79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371"/>
            <a:ext cx="12192000" cy="531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5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21474773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1">
            <a:extLst>
              <a:ext uri="{FF2B5EF4-FFF2-40B4-BE49-F238E27FC236}">
                <a16:creationId xmlns:a16="http://schemas.microsoft.com/office/drawing/2014/main" id="{F9C5A3C7-F344-EE4D-A08E-B6F40632830A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27" r="27"/>
          <a:stretch>
            <a:fillRect/>
          </a:stretch>
        </p:blipFill>
        <p:spPr>
          <a:xfrm>
            <a:off x="0" y="0"/>
            <a:ext cx="12191996" cy="6858000"/>
          </a:xfrm>
          <a:solidFill>
            <a:srgbClr val="7F7F7F"/>
          </a:solidFill>
        </p:spPr>
      </p:pic>
      <p:pic>
        <p:nvPicPr>
          <p:cNvPr id="3" name="Graphic 59">
            <a:extLst>
              <a:ext uri="{FF2B5EF4-FFF2-40B4-BE49-F238E27FC236}">
                <a16:creationId xmlns:a16="http://schemas.microsoft.com/office/drawing/2014/main" id="{B20B3574-EE16-054B-A974-EFCD060EE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4" name="Group 72">
            <a:extLst>
              <a:ext uri="{FF2B5EF4-FFF2-40B4-BE49-F238E27FC236}">
                <a16:creationId xmlns:a16="http://schemas.microsoft.com/office/drawing/2014/main" id="{E950AD5E-D383-594F-8286-AF2172325DB3}"/>
              </a:ext>
            </a:extLst>
          </p:cNvPr>
          <p:cNvGrpSpPr/>
          <p:nvPr/>
        </p:nvGrpSpPr>
        <p:grpSpPr>
          <a:xfrm>
            <a:off x="5135471" y="0"/>
            <a:ext cx="7056534" cy="6858000"/>
            <a:chOff x="5135471" y="0"/>
            <a:chExt cx="7056534" cy="6858000"/>
          </a:xfrm>
        </p:grpSpPr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E55B354C-7E12-8D43-9A64-5FBFE92ED5B2}"/>
                </a:ext>
              </a:extLst>
            </p:cNvPr>
            <p:cNvGrpSpPr/>
            <p:nvPr/>
          </p:nvGrpSpPr>
          <p:grpSpPr>
            <a:xfrm>
              <a:off x="5345289" y="389314"/>
              <a:ext cx="6062792" cy="6079370"/>
              <a:chOff x="5345289" y="389314"/>
              <a:chExt cx="6062792" cy="6079370"/>
            </a:xfrm>
          </p:grpSpPr>
          <p:sp>
            <p:nvSpPr>
              <p:cNvPr id="6" name="Freeform 19">
                <a:extLst>
                  <a:ext uri="{FF2B5EF4-FFF2-40B4-BE49-F238E27FC236}">
                    <a16:creationId xmlns:a16="http://schemas.microsoft.com/office/drawing/2014/main" id="{013F7000-1660-7244-B132-D413F33E084B}"/>
                  </a:ext>
                </a:extLst>
              </p:cNvPr>
              <p:cNvSpPr/>
              <p:nvPr/>
            </p:nvSpPr>
            <p:spPr>
              <a:xfrm>
                <a:off x="5345289" y="389314"/>
                <a:ext cx="2979005" cy="297753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73506"/>
                  <a:gd name="f7" fmla="val 2572236"/>
                  <a:gd name="f8" fmla="val 2572233"/>
                  <a:gd name="f9" fmla="val 142684"/>
                  <a:gd name="f10" fmla="val 1062736"/>
                  <a:gd name="f11" fmla="val 1211105"/>
                  <a:gd name="f12" fmla="val 2572234"/>
                  <a:gd name="f13" fmla="val 1511286"/>
                  <a:gd name="f14" fmla="val 2504193"/>
                  <a:gd name="f15" fmla="val 1514721"/>
                  <a:gd name="f16" fmla="val 1975899"/>
                  <a:gd name="f17" fmla="val 1568373"/>
                  <a:gd name="f18" fmla="val 1555905"/>
                  <a:gd name="f19" fmla="val 1988366"/>
                  <a:gd name="f20" fmla="val 1502254"/>
                  <a:gd name="f21" fmla="val 2516661"/>
                  <a:gd name="f22" fmla="val 1499448"/>
                  <a:gd name="f23" fmla="val 1224473"/>
                  <a:gd name="f24" fmla="val 2572235"/>
                  <a:gd name="f25" fmla="val 1116361"/>
                  <a:gd name="f26" fmla="val 825525"/>
                  <a:gd name="f27" fmla="val 383107"/>
                  <a:gd name="f28" fmla="val 154670"/>
                  <a:gd name="f29" fmla="val 1151629"/>
                  <a:gd name="f30" fmla="val 1151628"/>
                  <a:gd name="f31" fmla="+- 0 0 -90"/>
                  <a:gd name="f32" fmla="*/ f3 1 2573506"/>
                  <a:gd name="f33" fmla="*/ f4 1 2572236"/>
                  <a:gd name="f34" fmla="val f5"/>
                  <a:gd name="f35" fmla="val f6"/>
                  <a:gd name="f36" fmla="val f7"/>
                  <a:gd name="f37" fmla="*/ f31 f0 1"/>
                  <a:gd name="f38" fmla="+- f36 0 f34"/>
                  <a:gd name="f39" fmla="+- f35 0 f34"/>
                  <a:gd name="f40" fmla="*/ f37 1 f2"/>
                  <a:gd name="f41" fmla="*/ f39 1 2573506"/>
                  <a:gd name="f42" fmla="*/ f38 1 2572236"/>
                  <a:gd name="f43" fmla="*/ 2572233 f39 1"/>
                  <a:gd name="f44" fmla="*/ 0 f38 1"/>
                  <a:gd name="f45" fmla="*/ 142684 f38 1"/>
                  <a:gd name="f46" fmla="*/ 2573506 f39 1"/>
                  <a:gd name="f47" fmla="*/ 1062736 f38 1"/>
                  <a:gd name="f48" fmla="*/ 1211105 f38 1"/>
                  <a:gd name="f49" fmla="*/ 2572234 f39 1"/>
                  <a:gd name="f50" fmla="*/ 1511286 f38 1"/>
                  <a:gd name="f51" fmla="*/ 2504193 f39 1"/>
                  <a:gd name="f52" fmla="*/ 1514721 f38 1"/>
                  <a:gd name="f53" fmla="*/ 1502254 f39 1"/>
                  <a:gd name="f54" fmla="*/ 2516661 f38 1"/>
                  <a:gd name="f55" fmla="*/ 1499448 f39 1"/>
                  <a:gd name="f56" fmla="*/ 2572236 f38 1"/>
                  <a:gd name="f57" fmla="*/ 1224473 f39 1"/>
                  <a:gd name="f58" fmla="*/ 2572235 f38 1"/>
                  <a:gd name="f59" fmla="*/ 1116361 f39 1"/>
                  <a:gd name="f60" fmla="*/ 825525 f39 1"/>
                  <a:gd name="f61" fmla="*/ 383107 f39 1"/>
                  <a:gd name="f62" fmla="*/ 154670 f39 1"/>
                  <a:gd name="f63" fmla="*/ 0 f39 1"/>
                  <a:gd name="f64" fmla="+- f40 0 f1"/>
                  <a:gd name="f65" fmla="*/ f43 1 2573506"/>
                  <a:gd name="f66" fmla="*/ f44 1 2572236"/>
                  <a:gd name="f67" fmla="*/ f45 1 2572236"/>
                  <a:gd name="f68" fmla="*/ f46 1 2573506"/>
                  <a:gd name="f69" fmla="*/ f47 1 2572236"/>
                  <a:gd name="f70" fmla="*/ f48 1 2572236"/>
                  <a:gd name="f71" fmla="*/ f49 1 2573506"/>
                  <a:gd name="f72" fmla="*/ f50 1 2572236"/>
                  <a:gd name="f73" fmla="*/ f51 1 2573506"/>
                  <a:gd name="f74" fmla="*/ f52 1 2572236"/>
                  <a:gd name="f75" fmla="*/ f53 1 2573506"/>
                  <a:gd name="f76" fmla="*/ f54 1 2572236"/>
                  <a:gd name="f77" fmla="*/ f55 1 2573506"/>
                  <a:gd name="f78" fmla="*/ f56 1 2572236"/>
                  <a:gd name="f79" fmla="*/ f57 1 2573506"/>
                  <a:gd name="f80" fmla="*/ f58 1 2572236"/>
                  <a:gd name="f81" fmla="*/ f59 1 2573506"/>
                  <a:gd name="f82" fmla="*/ f60 1 2573506"/>
                  <a:gd name="f83" fmla="*/ f61 1 2573506"/>
                  <a:gd name="f84" fmla="*/ f62 1 2573506"/>
                  <a:gd name="f85" fmla="*/ f63 1 2573506"/>
                  <a:gd name="f86" fmla="*/ f34 1 f41"/>
                  <a:gd name="f87" fmla="*/ f35 1 f41"/>
                  <a:gd name="f88" fmla="*/ f34 1 f42"/>
                  <a:gd name="f89" fmla="*/ f36 1 f42"/>
                  <a:gd name="f90" fmla="*/ f65 1 f41"/>
                  <a:gd name="f91" fmla="*/ f66 1 f42"/>
                  <a:gd name="f92" fmla="*/ f67 1 f42"/>
                  <a:gd name="f93" fmla="*/ f68 1 f41"/>
                  <a:gd name="f94" fmla="*/ f69 1 f42"/>
                  <a:gd name="f95" fmla="*/ f70 1 f42"/>
                  <a:gd name="f96" fmla="*/ f71 1 f41"/>
                  <a:gd name="f97" fmla="*/ f72 1 f42"/>
                  <a:gd name="f98" fmla="*/ f73 1 f41"/>
                  <a:gd name="f99" fmla="*/ f74 1 f42"/>
                  <a:gd name="f100" fmla="*/ f75 1 f41"/>
                  <a:gd name="f101" fmla="*/ f76 1 f42"/>
                  <a:gd name="f102" fmla="*/ f77 1 f41"/>
                  <a:gd name="f103" fmla="*/ f78 1 f42"/>
                  <a:gd name="f104" fmla="*/ f79 1 f41"/>
                  <a:gd name="f105" fmla="*/ f80 1 f42"/>
                  <a:gd name="f106" fmla="*/ f81 1 f41"/>
                  <a:gd name="f107" fmla="*/ f82 1 f41"/>
                  <a:gd name="f108" fmla="*/ f83 1 f41"/>
                  <a:gd name="f109" fmla="*/ f84 1 f41"/>
                  <a:gd name="f110" fmla="*/ f85 1 f41"/>
                  <a:gd name="f111" fmla="*/ f86 f32 1"/>
                  <a:gd name="f112" fmla="*/ f87 f32 1"/>
                  <a:gd name="f113" fmla="*/ f89 f33 1"/>
                  <a:gd name="f114" fmla="*/ f88 f33 1"/>
                  <a:gd name="f115" fmla="*/ f90 f32 1"/>
                  <a:gd name="f116" fmla="*/ f91 f33 1"/>
                  <a:gd name="f117" fmla="*/ f92 f33 1"/>
                  <a:gd name="f118" fmla="*/ f93 f32 1"/>
                  <a:gd name="f119" fmla="*/ f94 f33 1"/>
                  <a:gd name="f120" fmla="*/ f95 f33 1"/>
                  <a:gd name="f121" fmla="*/ f96 f32 1"/>
                  <a:gd name="f122" fmla="*/ f97 f33 1"/>
                  <a:gd name="f123" fmla="*/ f98 f32 1"/>
                  <a:gd name="f124" fmla="*/ f99 f33 1"/>
                  <a:gd name="f125" fmla="*/ f100 f32 1"/>
                  <a:gd name="f126" fmla="*/ f101 f33 1"/>
                  <a:gd name="f127" fmla="*/ f102 f32 1"/>
                  <a:gd name="f128" fmla="*/ f103 f33 1"/>
                  <a:gd name="f129" fmla="*/ f104 f32 1"/>
                  <a:gd name="f130" fmla="*/ f105 f33 1"/>
                  <a:gd name="f131" fmla="*/ f106 f32 1"/>
                  <a:gd name="f132" fmla="*/ f107 f32 1"/>
                  <a:gd name="f133" fmla="*/ f108 f32 1"/>
                  <a:gd name="f134" fmla="*/ f109 f32 1"/>
                  <a:gd name="f135" fmla="*/ f110 f3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4">
                    <a:pos x="f115" y="f116"/>
                  </a:cxn>
                  <a:cxn ang="f64">
                    <a:pos x="f115" y="f117"/>
                  </a:cxn>
                  <a:cxn ang="f64">
                    <a:pos x="f118" y="f117"/>
                  </a:cxn>
                  <a:cxn ang="f64">
                    <a:pos x="f118" y="f119"/>
                  </a:cxn>
                  <a:cxn ang="f64">
                    <a:pos x="f115" y="f119"/>
                  </a:cxn>
                  <a:cxn ang="f64">
                    <a:pos x="f115" y="f120"/>
                  </a:cxn>
                  <a:cxn ang="f64">
                    <a:pos x="f121" y="f120"/>
                  </a:cxn>
                  <a:cxn ang="f64">
                    <a:pos x="f121" y="f122"/>
                  </a:cxn>
                  <a:cxn ang="f64">
                    <a:pos x="f123" y="f124"/>
                  </a:cxn>
                  <a:cxn ang="f64">
                    <a:pos x="f125" y="f126"/>
                  </a:cxn>
                  <a:cxn ang="f64">
                    <a:pos x="f127" y="f128"/>
                  </a:cxn>
                  <a:cxn ang="f64">
                    <a:pos x="f129" y="f128"/>
                  </a:cxn>
                  <a:cxn ang="f64">
                    <a:pos x="f129" y="f130"/>
                  </a:cxn>
                  <a:cxn ang="f64">
                    <a:pos x="f131" y="f130"/>
                  </a:cxn>
                  <a:cxn ang="f64">
                    <a:pos x="f132" y="f130"/>
                  </a:cxn>
                  <a:cxn ang="f64">
                    <a:pos x="f133" y="f130"/>
                  </a:cxn>
                  <a:cxn ang="f64">
                    <a:pos x="f134" y="f130"/>
                  </a:cxn>
                  <a:cxn ang="f64">
                    <a:pos x="f135" y="f130"/>
                  </a:cxn>
                  <a:cxn ang="f64">
                    <a:pos x="f115" y="f116"/>
                  </a:cxn>
                </a:cxnLst>
                <a:rect l="f111" t="f114" r="f112" b="f113"/>
                <a:pathLst>
                  <a:path w="2573506" h="2572236">
                    <a:moveTo>
                      <a:pt x="f8" y="f5"/>
                    </a:moveTo>
                    <a:lnTo>
                      <a:pt x="f8" y="f9"/>
                    </a:lnTo>
                    <a:lnTo>
                      <a:pt x="f6" y="f9"/>
                    </a:lnTo>
                    <a:lnTo>
                      <a:pt x="f6" y="f10"/>
                    </a:lnTo>
                    <a:lnTo>
                      <a:pt x="f8" y="f10"/>
                    </a:lnTo>
                    <a:lnTo>
                      <a:pt x="f8" y="f11"/>
                    </a:lnTo>
                    <a:lnTo>
                      <a:pt x="f12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19"/>
                      <a:pt x="f20" y="f21"/>
                    </a:cubicBezTo>
                    <a:lnTo>
                      <a:pt x="f22" y="f7"/>
                    </a:lnTo>
                    <a:lnTo>
                      <a:pt x="f23" y="f7"/>
                    </a:lnTo>
                    <a:lnTo>
                      <a:pt x="f23" y="f24"/>
                    </a:lnTo>
                    <a:lnTo>
                      <a:pt x="f25" y="f24"/>
                    </a:lnTo>
                    <a:lnTo>
                      <a:pt x="f26" y="f24"/>
                    </a:lnTo>
                    <a:lnTo>
                      <a:pt x="f27" y="f24"/>
                    </a:lnTo>
                    <a:lnTo>
                      <a:pt x="f28" y="f24"/>
                    </a:lnTo>
                    <a:lnTo>
                      <a:pt x="f5" y="f24"/>
                    </a:lnTo>
                    <a:cubicBezTo>
                      <a:pt x="f5" y="f29"/>
                      <a:pt x="f30" y="f5"/>
                      <a:pt x="f8" y="f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7" name="Freeform 20">
                <a:extLst>
                  <a:ext uri="{FF2B5EF4-FFF2-40B4-BE49-F238E27FC236}">
                    <a16:creationId xmlns:a16="http://schemas.microsoft.com/office/drawing/2014/main" id="{47DA12EF-EEDF-D64E-AEC8-FD07A09C6877}"/>
                  </a:ext>
                </a:extLst>
              </p:cNvPr>
              <p:cNvSpPr/>
              <p:nvPr/>
            </p:nvSpPr>
            <p:spPr>
              <a:xfrm>
                <a:off x="8424330" y="389314"/>
                <a:ext cx="2983751" cy="297753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77604"/>
                  <a:gd name="f7" fmla="val 2572236"/>
                  <a:gd name="f8" fmla="val 1423572"/>
                  <a:gd name="f9" fmla="val 1151629"/>
                  <a:gd name="f10" fmla="val 2572235"/>
                  <a:gd name="f11" fmla="val 2186404"/>
                  <a:gd name="f12" fmla="val 2572234"/>
                  <a:gd name="f13" fmla="val 1743066"/>
                  <a:gd name="f14" fmla="val 1345851"/>
                  <a:gd name="f15" fmla="val 1078555"/>
                  <a:gd name="f16" fmla="val 1075749"/>
                  <a:gd name="f17" fmla="val 2516659"/>
                  <a:gd name="f18" fmla="val 1022097"/>
                  <a:gd name="f19" fmla="val 1988364"/>
                  <a:gd name="f20" fmla="val 602104"/>
                  <a:gd name="f21" fmla="val 1568371"/>
                  <a:gd name="f22" fmla="val 73810"/>
                  <a:gd name="f23" fmla="val 1514719"/>
                  <a:gd name="f24" fmla="val 1510992"/>
                  <a:gd name="f25" fmla="val 1235270"/>
                  <a:gd name="f26" fmla="val 1211104"/>
                  <a:gd name="f27" fmla="val 998130"/>
                  <a:gd name="f28" fmla="val 828762"/>
                  <a:gd name="f29" fmla="val 376267"/>
                  <a:gd name="f30" fmla="val 142682"/>
                  <a:gd name="f31" fmla="+- 0 0 -90"/>
                  <a:gd name="f32" fmla="*/ f3 1 2577604"/>
                  <a:gd name="f33" fmla="*/ f4 1 2572236"/>
                  <a:gd name="f34" fmla="val f5"/>
                  <a:gd name="f35" fmla="val f6"/>
                  <a:gd name="f36" fmla="val f7"/>
                  <a:gd name="f37" fmla="*/ f31 f0 1"/>
                  <a:gd name="f38" fmla="+- f36 0 f34"/>
                  <a:gd name="f39" fmla="+- f35 0 f34"/>
                  <a:gd name="f40" fmla="*/ f37 1 f2"/>
                  <a:gd name="f41" fmla="*/ f39 1 2577604"/>
                  <a:gd name="f42" fmla="*/ f38 1 2572236"/>
                  <a:gd name="f43" fmla="*/ 0 f39 1"/>
                  <a:gd name="f44" fmla="*/ 0 f38 1"/>
                  <a:gd name="f45" fmla="*/ 2577604 f39 1"/>
                  <a:gd name="f46" fmla="*/ 2572235 f38 1"/>
                  <a:gd name="f47" fmla="*/ 2186404 f39 1"/>
                  <a:gd name="f48" fmla="*/ 2572234 f38 1"/>
                  <a:gd name="f49" fmla="*/ 1743066 f39 1"/>
                  <a:gd name="f50" fmla="*/ 1345851 f39 1"/>
                  <a:gd name="f51" fmla="*/ 2572236 f38 1"/>
                  <a:gd name="f52" fmla="*/ 1078555 f39 1"/>
                  <a:gd name="f53" fmla="*/ 1075749 f39 1"/>
                  <a:gd name="f54" fmla="*/ 2516659 f38 1"/>
                  <a:gd name="f55" fmla="*/ 73810 f39 1"/>
                  <a:gd name="f56" fmla="*/ 1514719 f38 1"/>
                  <a:gd name="f57" fmla="*/ 1510992 f38 1"/>
                  <a:gd name="f58" fmla="*/ 1235270 f38 1"/>
                  <a:gd name="f59" fmla="*/ 1211104 f38 1"/>
                  <a:gd name="f60" fmla="*/ 998130 f38 1"/>
                  <a:gd name="f61" fmla="*/ 828762 f38 1"/>
                  <a:gd name="f62" fmla="*/ 376267 f38 1"/>
                  <a:gd name="f63" fmla="*/ 142682 f38 1"/>
                  <a:gd name="f64" fmla="+- f40 0 f1"/>
                  <a:gd name="f65" fmla="*/ f43 1 2577604"/>
                  <a:gd name="f66" fmla="*/ f44 1 2572236"/>
                  <a:gd name="f67" fmla="*/ f45 1 2577604"/>
                  <a:gd name="f68" fmla="*/ f46 1 2572236"/>
                  <a:gd name="f69" fmla="*/ f47 1 2577604"/>
                  <a:gd name="f70" fmla="*/ f48 1 2572236"/>
                  <a:gd name="f71" fmla="*/ f49 1 2577604"/>
                  <a:gd name="f72" fmla="*/ f50 1 2577604"/>
                  <a:gd name="f73" fmla="*/ f51 1 2572236"/>
                  <a:gd name="f74" fmla="*/ f52 1 2577604"/>
                  <a:gd name="f75" fmla="*/ f53 1 2577604"/>
                  <a:gd name="f76" fmla="*/ f54 1 2572236"/>
                  <a:gd name="f77" fmla="*/ f55 1 2577604"/>
                  <a:gd name="f78" fmla="*/ f56 1 2572236"/>
                  <a:gd name="f79" fmla="*/ f57 1 2572236"/>
                  <a:gd name="f80" fmla="*/ f58 1 2572236"/>
                  <a:gd name="f81" fmla="*/ f59 1 2572236"/>
                  <a:gd name="f82" fmla="*/ f60 1 2572236"/>
                  <a:gd name="f83" fmla="*/ f61 1 2572236"/>
                  <a:gd name="f84" fmla="*/ f62 1 2572236"/>
                  <a:gd name="f85" fmla="*/ f63 1 2572236"/>
                  <a:gd name="f86" fmla="*/ f34 1 f41"/>
                  <a:gd name="f87" fmla="*/ f35 1 f41"/>
                  <a:gd name="f88" fmla="*/ f34 1 f42"/>
                  <a:gd name="f89" fmla="*/ f36 1 f42"/>
                  <a:gd name="f90" fmla="*/ f65 1 f41"/>
                  <a:gd name="f91" fmla="*/ f66 1 f42"/>
                  <a:gd name="f92" fmla="*/ f67 1 f41"/>
                  <a:gd name="f93" fmla="*/ f68 1 f42"/>
                  <a:gd name="f94" fmla="*/ f69 1 f41"/>
                  <a:gd name="f95" fmla="*/ f70 1 f42"/>
                  <a:gd name="f96" fmla="*/ f71 1 f41"/>
                  <a:gd name="f97" fmla="*/ f72 1 f41"/>
                  <a:gd name="f98" fmla="*/ f73 1 f42"/>
                  <a:gd name="f99" fmla="*/ f74 1 f41"/>
                  <a:gd name="f100" fmla="*/ f75 1 f41"/>
                  <a:gd name="f101" fmla="*/ f76 1 f42"/>
                  <a:gd name="f102" fmla="*/ f77 1 f41"/>
                  <a:gd name="f103" fmla="*/ f78 1 f42"/>
                  <a:gd name="f104" fmla="*/ f79 1 f42"/>
                  <a:gd name="f105" fmla="*/ f80 1 f42"/>
                  <a:gd name="f106" fmla="*/ f81 1 f42"/>
                  <a:gd name="f107" fmla="*/ f82 1 f42"/>
                  <a:gd name="f108" fmla="*/ f83 1 f42"/>
                  <a:gd name="f109" fmla="*/ f84 1 f42"/>
                  <a:gd name="f110" fmla="*/ f85 1 f42"/>
                  <a:gd name="f111" fmla="*/ f86 f32 1"/>
                  <a:gd name="f112" fmla="*/ f87 f32 1"/>
                  <a:gd name="f113" fmla="*/ f89 f33 1"/>
                  <a:gd name="f114" fmla="*/ f88 f33 1"/>
                  <a:gd name="f115" fmla="*/ f90 f32 1"/>
                  <a:gd name="f116" fmla="*/ f91 f33 1"/>
                  <a:gd name="f117" fmla="*/ f92 f32 1"/>
                  <a:gd name="f118" fmla="*/ f93 f33 1"/>
                  <a:gd name="f119" fmla="*/ f94 f32 1"/>
                  <a:gd name="f120" fmla="*/ f95 f33 1"/>
                  <a:gd name="f121" fmla="*/ f96 f32 1"/>
                  <a:gd name="f122" fmla="*/ f97 f32 1"/>
                  <a:gd name="f123" fmla="*/ f98 f33 1"/>
                  <a:gd name="f124" fmla="*/ f99 f32 1"/>
                  <a:gd name="f125" fmla="*/ f100 f32 1"/>
                  <a:gd name="f126" fmla="*/ f101 f33 1"/>
                  <a:gd name="f127" fmla="*/ f102 f32 1"/>
                  <a:gd name="f128" fmla="*/ f103 f33 1"/>
                  <a:gd name="f129" fmla="*/ f104 f33 1"/>
                  <a:gd name="f130" fmla="*/ f105 f33 1"/>
                  <a:gd name="f131" fmla="*/ f106 f33 1"/>
                  <a:gd name="f132" fmla="*/ f107 f33 1"/>
                  <a:gd name="f133" fmla="*/ f108 f33 1"/>
                  <a:gd name="f134" fmla="*/ f109 f33 1"/>
                  <a:gd name="f135" fmla="*/ f110 f3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4">
                    <a:pos x="f115" y="f116"/>
                  </a:cxn>
                  <a:cxn ang="f64">
                    <a:pos x="f117" y="f118"/>
                  </a:cxn>
                  <a:cxn ang="f64">
                    <a:pos x="f119" y="f118"/>
                  </a:cxn>
                  <a:cxn ang="f64">
                    <a:pos x="f119" y="f120"/>
                  </a:cxn>
                  <a:cxn ang="f64">
                    <a:pos x="f121" y="f120"/>
                  </a:cxn>
                  <a:cxn ang="f64">
                    <a:pos x="f121" y="f118"/>
                  </a:cxn>
                  <a:cxn ang="f64">
                    <a:pos x="f122" y="f118"/>
                  </a:cxn>
                  <a:cxn ang="f64">
                    <a:pos x="f122" y="f123"/>
                  </a:cxn>
                  <a:cxn ang="f64">
                    <a:pos x="f124" y="f123"/>
                  </a:cxn>
                  <a:cxn ang="f64">
                    <a:pos x="f125" y="f126"/>
                  </a:cxn>
                  <a:cxn ang="f64">
                    <a:pos x="f127" y="f128"/>
                  </a:cxn>
                  <a:cxn ang="f64">
                    <a:pos x="f115" y="f129"/>
                  </a:cxn>
                  <a:cxn ang="f64">
                    <a:pos x="f115" y="f130"/>
                  </a:cxn>
                  <a:cxn ang="f64">
                    <a:pos x="f115" y="f131"/>
                  </a:cxn>
                  <a:cxn ang="f64">
                    <a:pos x="f115" y="f132"/>
                  </a:cxn>
                  <a:cxn ang="f64">
                    <a:pos x="f115" y="f133"/>
                  </a:cxn>
                  <a:cxn ang="f64">
                    <a:pos x="f115" y="f134"/>
                  </a:cxn>
                  <a:cxn ang="f64">
                    <a:pos x="f115" y="f135"/>
                  </a:cxn>
                </a:cxnLst>
                <a:rect l="f111" t="f114" r="f112" b="f113"/>
                <a:pathLst>
                  <a:path w="2577604" h="2572236">
                    <a:moveTo>
                      <a:pt x="f5" y="f5"/>
                    </a:moveTo>
                    <a:cubicBezTo>
                      <a:pt x="f8" y="f5"/>
                      <a:pt x="f6" y="f9"/>
                      <a:pt x="f6" y="f10"/>
                    </a:cubicBezTo>
                    <a:lnTo>
                      <a:pt x="f11" y="f10"/>
                    </a:lnTo>
                    <a:lnTo>
                      <a:pt x="f11" y="f12"/>
                    </a:lnTo>
                    <a:lnTo>
                      <a:pt x="f13" y="f12"/>
                    </a:lnTo>
                    <a:lnTo>
                      <a:pt x="f13" y="f10"/>
                    </a:lnTo>
                    <a:lnTo>
                      <a:pt x="f14" y="f10"/>
                    </a:lnTo>
                    <a:lnTo>
                      <a:pt x="f14" y="f7"/>
                    </a:lnTo>
                    <a:lnTo>
                      <a:pt x="f15" y="f7"/>
                    </a:lnTo>
                    <a:lnTo>
                      <a:pt x="f16" y="f17"/>
                    </a:lnTo>
                    <a:cubicBezTo>
                      <a:pt x="f18" y="f19"/>
                      <a:pt x="f20" y="f21"/>
                      <a:pt x="f22" y="f23"/>
                    </a:cubicBezTo>
                    <a:lnTo>
                      <a:pt x="f5" y="f24"/>
                    </a:lnTo>
                    <a:lnTo>
                      <a:pt x="f5" y="f25"/>
                    </a:lnTo>
                    <a:lnTo>
                      <a:pt x="f5" y="f26"/>
                    </a:lnTo>
                    <a:lnTo>
                      <a:pt x="f5" y="f27"/>
                    </a:lnTo>
                    <a:lnTo>
                      <a:pt x="f5" y="f28"/>
                    </a:lnTo>
                    <a:lnTo>
                      <a:pt x="f5" y="f29"/>
                    </a:lnTo>
                    <a:lnTo>
                      <a:pt x="f5" y="f30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8" name="Freeform 21">
                <a:extLst>
                  <a:ext uri="{FF2B5EF4-FFF2-40B4-BE49-F238E27FC236}">
                    <a16:creationId xmlns:a16="http://schemas.microsoft.com/office/drawing/2014/main" id="{FDFB5563-16F7-FE48-9F89-671ACFD1EDF8}"/>
                  </a:ext>
                </a:extLst>
              </p:cNvPr>
              <p:cNvSpPr/>
              <p:nvPr/>
            </p:nvSpPr>
            <p:spPr>
              <a:xfrm>
                <a:off x="8424330" y="3489414"/>
                <a:ext cx="2981620" cy="297754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75763"/>
                  <a:gd name="f7" fmla="val 2572239"/>
                  <a:gd name="f8" fmla="val 1574207"/>
                  <a:gd name="f9" fmla="val 2336003"/>
                  <a:gd name="f10" fmla="val 4"/>
                  <a:gd name="f11" fmla="val 1420611"/>
                  <a:gd name="f12" fmla="val 1422555"/>
                  <a:gd name="f13" fmla="val 1"/>
                  <a:gd name="f14" fmla="val 2219561"/>
                  <a:gd name="f15" fmla="val 1256889"/>
                  <a:gd name="f16" fmla="val 1073748"/>
                  <a:gd name="f17" fmla="val 73811"/>
                  <a:gd name="f18" fmla="val 1070021"/>
                  <a:gd name="f19" fmla="val 602105"/>
                  <a:gd name="f20" fmla="val 1016370"/>
                  <a:gd name="f21" fmla="val 1022097"/>
                  <a:gd name="f22" fmla="val 596376"/>
                  <a:gd name="f23" fmla="val 1075749"/>
                  <a:gd name="f24" fmla="val 68082"/>
                  <a:gd name="f25" fmla="val 1079187"/>
                  <a:gd name="f26" fmla="val 3"/>
                  <a:gd name="f27" fmla="val 1345853"/>
                  <a:gd name="f28" fmla="+- 0 0 -90"/>
                  <a:gd name="f29" fmla="*/ f3 1 2575763"/>
                  <a:gd name="f30" fmla="*/ f4 1 2572239"/>
                  <a:gd name="f31" fmla="val f5"/>
                  <a:gd name="f32" fmla="val f6"/>
                  <a:gd name="f33" fmla="val f7"/>
                  <a:gd name="f34" fmla="*/ f28 f0 1"/>
                  <a:gd name="f35" fmla="+- f33 0 f31"/>
                  <a:gd name="f36" fmla="+- f32 0 f31"/>
                  <a:gd name="f37" fmla="*/ f34 1 f2"/>
                  <a:gd name="f38" fmla="*/ f36 1 2575763"/>
                  <a:gd name="f39" fmla="*/ f35 1 2572239"/>
                  <a:gd name="f40" fmla="*/ 1574207 f36 1"/>
                  <a:gd name="f41" fmla="*/ 0 f35 1"/>
                  <a:gd name="f42" fmla="*/ 2336003 f36 1"/>
                  <a:gd name="f43" fmla="*/ 4 f35 1"/>
                  <a:gd name="f44" fmla="*/ 2575763 f36 1"/>
                  <a:gd name="f45" fmla="*/ 1 f36 1"/>
                  <a:gd name="f46" fmla="*/ 2572239 f35 1"/>
                  <a:gd name="f47" fmla="*/ 2219561 f35 1"/>
                  <a:gd name="f48" fmla="*/ 0 f36 1"/>
                  <a:gd name="f49" fmla="*/ 1256889 f35 1"/>
                  <a:gd name="f50" fmla="*/ 1073748 f35 1"/>
                  <a:gd name="f51" fmla="*/ 73811 f36 1"/>
                  <a:gd name="f52" fmla="*/ 1070021 f35 1"/>
                  <a:gd name="f53" fmla="*/ 1075749 f36 1"/>
                  <a:gd name="f54" fmla="*/ 68082 f35 1"/>
                  <a:gd name="f55" fmla="*/ 1079187 f36 1"/>
                  <a:gd name="f56" fmla="*/ 3 f35 1"/>
                  <a:gd name="f57" fmla="*/ 1345853 f36 1"/>
                  <a:gd name="f58" fmla="+- f37 0 f1"/>
                  <a:gd name="f59" fmla="*/ f40 1 2575763"/>
                  <a:gd name="f60" fmla="*/ f41 1 2572239"/>
                  <a:gd name="f61" fmla="*/ f42 1 2575763"/>
                  <a:gd name="f62" fmla="*/ f43 1 2572239"/>
                  <a:gd name="f63" fmla="*/ f44 1 2575763"/>
                  <a:gd name="f64" fmla="*/ f45 1 2575763"/>
                  <a:gd name="f65" fmla="*/ f46 1 2572239"/>
                  <a:gd name="f66" fmla="*/ f47 1 2572239"/>
                  <a:gd name="f67" fmla="*/ f48 1 2575763"/>
                  <a:gd name="f68" fmla="*/ f49 1 2572239"/>
                  <a:gd name="f69" fmla="*/ f50 1 2572239"/>
                  <a:gd name="f70" fmla="*/ f51 1 2575763"/>
                  <a:gd name="f71" fmla="*/ f52 1 2572239"/>
                  <a:gd name="f72" fmla="*/ f53 1 2575763"/>
                  <a:gd name="f73" fmla="*/ f54 1 2572239"/>
                  <a:gd name="f74" fmla="*/ f55 1 2575763"/>
                  <a:gd name="f75" fmla="*/ f56 1 2572239"/>
                  <a:gd name="f76" fmla="*/ f57 1 2575763"/>
                  <a:gd name="f77" fmla="*/ f31 1 f38"/>
                  <a:gd name="f78" fmla="*/ f32 1 f38"/>
                  <a:gd name="f79" fmla="*/ f31 1 f39"/>
                  <a:gd name="f80" fmla="*/ f33 1 f39"/>
                  <a:gd name="f81" fmla="*/ f59 1 f38"/>
                  <a:gd name="f82" fmla="*/ f60 1 f39"/>
                  <a:gd name="f83" fmla="*/ f61 1 f38"/>
                  <a:gd name="f84" fmla="*/ f62 1 f39"/>
                  <a:gd name="f85" fmla="*/ f63 1 f38"/>
                  <a:gd name="f86" fmla="*/ f64 1 f38"/>
                  <a:gd name="f87" fmla="*/ f65 1 f39"/>
                  <a:gd name="f88" fmla="*/ f66 1 f39"/>
                  <a:gd name="f89" fmla="*/ f67 1 f38"/>
                  <a:gd name="f90" fmla="*/ f68 1 f39"/>
                  <a:gd name="f91" fmla="*/ f69 1 f39"/>
                  <a:gd name="f92" fmla="*/ f70 1 f38"/>
                  <a:gd name="f93" fmla="*/ f71 1 f39"/>
                  <a:gd name="f94" fmla="*/ f72 1 f38"/>
                  <a:gd name="f95" fmla="*/ f73 1 f39"/>
                  <a:gd name="f96" fmla="*/ f74 1 f38"/>
                  <a:gd name="f97" fmla="*/ f75 1 f39"/>
                  <a:gd name="f98" fmla="*/ f76 1 f38"/>
                  <a:gd name="f99" fmla="*/ f77 f29 1"/>
                  <a:gd name="f100" fmla="*/ f78 f29 1"/>
                  <a:gd name="f101" fmla="*/ f80 f30 1"/>
                  <a:gd name="f102" fmla="*/ f79 f30 1"/>
                  <a:gd name="f103" fmla="*/ f81 f29 1"/>
                  <a:gd name="f104" fmla="*/ f82 f30 1"/>
                  <a:gd name="f105" fmla="*/ f83 f29 1"/>
                  <a:gd name="f106" fmla="*/ f84 f30 1"/>
                  <a:gd name="f107" fmla="*/ f85 f29 1"/>
                  <a:gd name="f108" fmla="*/ f86 f29 1"/>
                  <a:gd name="f109" fmla="*/ f87 f30 1"/>
                  <a:gd name="f110" fmla="*/ f88 f30 1"/>
                  <a:gd name="f111" fmla="*/ f89 f29 1"/>
                  <a:gd name="f112" fmla="*/ f90 f30 1"/>
                  <a:gd name="f113" fmla="*/ f91 f30 1"/>
                  <a:gd name="f114" fmla="*/ f92 f29 1"/>
                  <a:gd name="f115" fmla="*/ f93 f30 1"/>
                  <a:gd name="f116" fmla="*/ f94 f29 1"/>
                  <a:gd name="f117" fmla="*/ f95 f30 1"/>
                  <a:gd name="f118" fmla="*/ f96 f29 1"/>
                  <a:gd name="f119" fmla="*/ f97 f30 1"/>
                  <a:gd name="f120" fmla="*/ f98 f2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8">
                    <a:pos x="f103" y="f104"/>
                  </a:cxn>
                  <a:cxn ang="f58">
                    <a:pos x="f105" y="f104"/>
                  </a:cxn>
                  <a:cxn ang="f58">
                    <a:pos x="f105" y="f106"/>
                  </a:cxn>
                  <a:cxn ang="f58">
                    <a:pos x="f107" y="f106"/>
                  </a:cxn>
                  <a:cxn ang="f58">
                    <a:pos x="f108" y="f109"/>
                  </a:cxn>
                  <a:cxn ang="f58">
                    <a:pos x="f108" y="f110"/>
                  </a:cxn>
                  <a:cxn ang="f58">
                    <a:pos x="f111" y="f110"/>
                  </a:cxn>
                  <a:cxn ang="f58">
                    <a:pos x="f111" y="f112"/>
                  </a:cxn>
                  <a:cxn ang="f58">
                    <a:pos x="f108" y="f112"/>
                  </a:cxn>
                  <a:cxn ang="f58">
                    <a:pos x="f108" y="f113"/>
                  </a:cxn>
                  <a:cxn ang="f58">
                    <a:pos x="f114" y="f115"/>
                  </a:cxn>
                  <a:cxn ang="f58">
                    <a:pos x="f116" y="f117"/>
                  </a:cxn>
                  <a:cxn ang="f58">
                    <a:pos x="f118" y="f119"/>
                  </a:cxn>
                  <a:cxn ang="f58">
                    <a:pos x="f120" y="f119"/>
                  </a:cxn>
                  <a:cxn ang="f58">
                    <a:pos x="f120" y="f106"/>
                  </a:cxn>
                  <a:cxn ang="f58">
                    <a:pos x="f103" y="f106"/>
                  </a:cxn>
                </a:cxnLst>
                <a:rect l="f99" t="f102" r="f100" b="f101"/>
                <a:pathLst>
                  <a:path w="2575763" h="2572239">
                    <a:moveTo>
                      <a:pt x="f8" y="f5"/>
                    </a:moveTo>
                    <a:lnTo>
                      <a:pt x="f9" y="f5"/>
                    </a:lnTo>
                    <a:lnTo>
                      <a:pt x="f9" y="f10"/>
                    </a:lnTo>
                    <a:lnTo>
                      <a:pt x="f6" y="f10"/>
                    </a:lnTo>
                    <a:cubicBezTo>
                      <a:pt x="f6" y="f11"/>
                      <a:pt x="f12" y="f7"/>
                      <a:pt x="f13" y="f7"/>
                    </a:cubicBezTo>
                    <a:lnTo>
                      <a:pt x="f13" y="f14"/>
                    </a:lnTo>
                    <a:lnTo>
                      <a:pt x="f5" y="f14"/>
                    </a:lnTo>
                    <a:lnTo>
                      <a:pt x="f5" y="f15"/>
                    </a:lnTo>
                    <a:lnTo>
                      <a:pt x="f13" y="f15"/>
                    </a:lnTo>
                    <a:lnTo>
                      <a:pt x="f13" y="f16"/>
                    </a:lnTo>
                    <a:lnTo>
                      <a:pt x="f17" y="f18"/>
                    </a:ln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6"/>
                    </a:lnTo>
                    <a:lnTo>
                      <a:pt x="f27" y="f26"/>
                    </a:lnTo>
                    <a:lnTo>
                      <a:pt x="f27" y="f10"/>
                    </a:lnTo>
                    <a:lnTo>
                      <a:pt x="f8" y="f10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9" name="Freeform 22">
                <a:extLst>
                  <a:ext uri="{FF2B5EF4-FFF2-40B4-BE49-F238E27FC236}">
                    <a16:creationId xmlns:a16="http://schemas.microsoft.com/office/drawing/2014/main" id="{5AF7AABA-648C-D14F-977B-2E0EDFA0AD5C}"/>
                  </a:ext>
                </a:extLst>
              </p:cNvPr>
              <p:cNvSpPr/>
              <p:nvPr/>
            </p:nvSpPr>
            <p:spPr>
              <a:xfrm>
                <a:off x="5345289" y="3489414"/>
                <a:ext cx="2971653" cy="297927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67154"/>
                  <a:gd name="f7" fmla="val 2573735"/>
                  <a:gd name="f8" fmla="val 239097"/>
                  <a:gd name="f9" fmla="val 1046842"/>
                  <a:gd name="f10" fmla="val 1"/>
                  <a:gd name="f11" fmla="val 1234354"/>
                  <a:gd name="f12" fmla="val 4"/>
                  <a:gd name="f13" fmla="val 1498815"/>
                  <a:gd name="f14" fmla="val 1502253"/>
                  <a:gd name="f15" fmla="val 68081"/>
                  <a:gd name="f16" fmla="val 1555904"/>
                  <a:gd name="f17" fmla="val 596375"/>
                  <a:gd name="f18" fmla="val 1975897"/>
                  <a:gd name="f19" fmla="val 1016369"/>
                  <a:gd name="f20" fmla="val 2504192"/>
                  <a:gd name="f21" fmla="val 1070020"/>
                  <a:gd name="f22" fmla="val 2565992"/>
                  <a:gd name="f23" fmla="val 1073141"/>
                  <a:gd name="f24" fmla="val 1089677"/>
                  <a:gd name="f25" fmla="val 2307528"/>
                  <a:gd name="f26" fmla="val 2560606"/>
                  <a:gd name="f27" fmla="val 1011424"/>
                  <a:gd name="f28" fmla="val 2428796"/>
                  <a:gd name="f29" fmla="val 1332678"/>
                  <a:gd name="f30" fmla="+- 0 0 -90"/>
                  <a:gd name="f31" fmla="*/ f3 1 2567154"/>
                  <a:gd name="f32" fmla="*/ f4 1 2573735"/>
                  <a:gd name="f33" fmla="val f5"/>
                  <a:gd name="f34" fmla="val f6"/>
                  <a:gd name="f35" fmla="val f7"/>
                  <a:gd name="f36" fmla="*/ f30 f0 1"/>
                  <a:gd name="f37" fmla="+- f35 0 f33"/>
                  <a:gd name="f38" fmla="+- f34 0 f33"/>
                  <a:gd name="f39" fmla="*/ f36 1 f2"/>
                  <a:gd name="f40" fmla="*/ f38 1 2567154"/>
                  <a:gd name="f41" fmla="*/ f37 1 2573735"/>
                  <a:gd name="f42" fmla="*/ 239097 f38 1"/>
                  <a:gd name="f43" fmla="*/ 0 f37 1"/>
                  <a:gd name="f44" fmla="*/ 1046842 f38 1"/>
                  <a:gd name="f45" fmla="*/ 1 f37 1"/>
                  <a:gd name="f46" fmla="*/ 1234354 f38 1"/>
                  <a:gd name="f47" fmla="*/ 4 f37 1"/>
                  <a:gd name="f48" fmla="*/ 1498815 f38 1"/>
                  <a:gd name="f49" fmla="*/ 1502253 f38 1"/>
                  <a:gd name="f50" fmla="*/ 68081 f37 1"/>
                  <a:gd name="f51" fmla="*/ 2504192 f38 1"/>
                  <a:gd name="f52" fmla="*/ 1070020 f37 1"/>
                  <a:gd name="f53" fmla="*/ 2565992 f38 1"/>
                  <a:gd name="f54" fmla="*/ 1073141 f37 1"/>
                  <a:gd name="f55" fmla="*/ 1089677 f37 1"/>
                  <a:gd name="f56" fmla="*/ 2567154 f38 1"/>
                  <a:gd name="f57" fmla="*/ 2573735 f37 1"/>
                  <a:gd name="f58" fmla="*/ 2307528 f38 1"/>
                  <a:gd name="f59" fmla="*/ 2560606 f37 1"/>
                  <a:gd name="f60" fmla="*/ 0 f38 1"/>
                  <a:gd name="f61" fmla="+- f39 0 f1"/>
                  <a:gd name="f62" fmla="*/ f42 1 2567154"/>
                  <a:gd name="f63" fmla="*/ f43 1 2573735"/>
                  <a:gd name="f64" fmla="*/ f44 1 2567154"/>
                  <a:gd name="f65" fmla="*/ f45 1 2573735"/>
                  <a:gd name="f66" fmla="*/ f46 1 2567154"/>
                  <a:gd name="f67" fmla="*/ f47 1 2573735"/>
                  <a:gd name="f68" fmla="*/ f48 1 2567154"/>
                  <a:gd name="f69" fmla="*/ f49 1 2567154"/>
                  <a:gd name="f70" fmla="*/ f50 1 2573735"/>
                  <a:gd name="f71" fmla="*/ f51 1 2567154"/>
                  <a:gd name="f72" fmla="*/ f52 1 2573735"/>
                  <a:gd name="f73" fmla="*/ f53 1 2567154"/>
                  <a:gd name="f74" fmla="*/ f54 1 2573735"/>
                  <a:gd name="f75" fmla="*/ f55 1 2573735"/>
                  <a:gd name="f76" fmla="*/ f56 1 2567154"/>
                  <a:gd name="f77" fmla="*/ f57 1 2573735"/>
                  <a:gd name="f78" fmla="*/ f58 1 2567154"/>
                  <a:gd name="f79" fmla="*/ f59 1 2573735"/>
                  <a:gd name="f80" fmla="*/ f60 1 2567154"/>
                  <a:gd name="f81" fmla="*/ f33 1 f40"/>
                  <a:gd name="f82" fmla="*/ f34 1 f40"/>
                  <a:gd name="f83" fmla="*/ f33 1 f41"/>
                  <a:gd name="f84" fmla="*/ f35 1 f41"/>
                  <a:gd name="f85" fmla="*/ f62 1 f40"/>
                  <a:gd name="f86" fmla="*/ f63 1 f41"/>
                  <a:gd name="f87" fmla="*/ f64 1 f40"/>
                  <a:gd name="f88" fmla="*/ f65 1 f41"/>
                  <a:gd name="f89" fmla="*/ f66 1 f40"/>
                  <a:gd name="f90" fmla="*/ f67 1 f41"/>
                  <a:gd name="f91" fmla="*/ f68 1 f40"/>
                  <a:gd name="f92" fmla="*/ f69 1 f40"/>
                  <a:gd name="f93" fmla="*/ f70 1 f41"/>
                  <a:gd name="f94" fmla="*/ f71 1 f40"/>
                  <a:gd name="f95" fmla="*/ f72 1 f41"/>
                  <a:gd name="f96" fmla="*/ f73 1 f40"/>
                  <a:gd name="f97" fmla="*/ f74 1 f41"/>
                  <a:gd name="f98" fmla="*/ f75 1 f41"/>
                  <a:gd name="f99" fmla="*/ f76 1 f40"/>
                  <a:gd name="f100" fmla="*/ f77 1 f41"/>
                  <a:gd name="f101" fmla="*/ f78 1 f40"/>
                  <a:gd name="f102" fmla="*/ f79 1 f41"/>
                  <a:gd name="f103" fmla="*/ f80 1 f40"/>
                  <a:gd name="f104" fmla="*/ f81 f31 1"/>
                  <a:gd name="f105" fmla="*/ f82 f31 1"/>
                  <a:gd name="f106" fmla="*/ f84 f32 1"/>
                  <a:gd name="f107" fmla="*/ f83 f32 1"/>
                  <a:gd name="f108" fmla="*/ f85 f31 1"/>
                  <a:gd name="f109" fmla="*/ f86 f32 1"/>
                  <a:gd name="f110" fmla="*/ f87 f31 1"/>
                  <a:gd name="f111" fmla="*/ f88 f32 1"/>
                  <a:gd name="f112" fmla="*/ f89 f31 1"/>
                  <a:gd name="f113" fmla="*/ f90 f32 1"/>
                  <a:gd name="f114" fmla="*/ f91 f31 1"/>
                  <a:gd name="f115" fmla="*/ f92 f31 1"/>
                  <a:gd name="f116" fmla="*/ f93 f32 1"/>
                  <a:gd name="f117" fmla="*/ f94 f31 1"/>
                  <a:gd name="f118" fmla="*/ f95 f32 1"/>
                  <a:gd name="f119" fmla="*/ f96 f31 1"/>
                  <a:gd name="f120" fmla="*/ f97 f32 1"/>
                  <a:gd name="f121" fmla="*/ f98 f32 1"/>
                  <a:gd name="f122" fmla="*/ f99 f31 1"/>
                  <a:gd name="f123" fmla="*/ f100 f32 1"/>
                  <a:gd name="f124" fmla="*/ f101 f31 1"/>
                  <a:gd name="f125" fmla="*/ f102 f32 1"/>
                  <a:gd name="f126" fmla="*/ f103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1">
                    <a:pos x="f108" y="f109"/>
                  </a:cxn>
                  <a:cxn ang="f61">
                    <a:pos x="f110" y="f109"/>
                  </a:cxn>
                  <a:cxn ang="f61">
                    <a:pos x="f110" y="f111"/>
                  </a:cxn>
                  <a:cxn ang="f61">
                    <a:pos x="f112" y="f111"/>
                  </a:cxn>
                  <a:cxn ang="f61">
                    <a:pos x="f112" y="f113"/>
                  </a:cxn>
                  <a:cxn ang="f61">
                    <a:pos x="f114" y="f113"/>
                  </a:cxn>
                  <a:cxn ang="f61">
                    <a:pos x="f115" y="f116"/>
                  </a:cxn>
                  <a:cxn ang="f61">
                    <a:pos x="f117" y="f118"/>
                  </a:cxn>
                  <a:cxn ang="f61">
                    <a:pos x="f119" y="f120"/>
                  </a:cxn>
                  <a:cxn ang="f61">
                    <a:pos x="f119" y="f121"/>
                  </a:cxn>
                  <a:cxn ang="f61">
                    <a:pos x="f122" y="f121"/>
                  </a:cxn>
                  <a:cxn ang="f61">
                    <a:pos x="f122" y="f123"/>
                  </a:cxn>
                  <a:cxn ang="f61">
                    <a:pos x="f124" y="f125"/>
                  </a:cxn>
                  <a:cxn ang="f61">
                    <a:pos x="f126" y="f111"/>
                  </a:cxn>
                  <a:cxn ang="f61">
                    <a:pos x="f108" y="f111"/>
                  </a:cxn>
                </a:cxnLst>
                <a:rect l="f104" t="f107" r="f105" b="f106"/>
                <a:pathLst>
                  <a:path w="2567154" h="2573735">
                    <a:moveTo>
                      <a:pt x="f8" y="f5"/>
                    </a:moveTo>
                    <a:lnTo>
                      <a:pt x="f9" y="f5"/>
                    </a:lnTo>
                    <a:lnTo>
                      <a:pt x="f9" y="f10"/>
                    </a:lnTo>
                    <a:lnTo>
                      <a:pt x="f11" y="f10"/>
                    </a:lnTo>
                    <a:lnTo>
                      <a:pt x="f11" y="f12"/>
                    </a:lnTo>
                    <a:lnTo>
                      <a:pt x="f13" y="f12"/>
                    </a:lnTo>
                    <a:lnTo>
                      <a:pt x="f14" y="f15"/>
                    </a:lnTo>
                    <a:cubicBezTo>
                      <a:pt x="f16" y="f17"/>
                      <a:pt x="f18" y="f19"/>
                      <a:pt x="f20" y="f21"/>
                    </a:cubicBezTo>
                    <a:lnTo>
                      <a:pt x="f22" y="f23"/>
                    </a:lnTo>
                    <a:lnTo>
                      <a:pt x="f22" y="f24"/>
                    </a:lnTo>
                    <a:lnTo>
                      <a:pt x="f6" y="f24"/>
                    </a:lnTo>
                    <a:lnTo>
                      <a:pt x="f6" y="f7"/>
                    </a:lnTo>
                    <a:lnTo>
                      <a:pt x="f25" y="f26"/>
                    </a:lnTo>
                    <a:cubicBezTo>
                      <a:pt x="f27" y="f28"/>
                      <a:pt x="f5" y="f29"/>
                      <a:pt x="f5" y="f10"/>
                    </a:cubicBezTo>
                    <a:lnTo>
                      <a:pt x="f8" y="f10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grpSp>
            <p:nvGrpSpPr>
              <p:cNvPr id="10" name="Group 23">
                <a:extLst>
                  <a:ext uri="{FF2B5EF4-FFF2-40B4-BE49-F238E27FC236}">
                    <a16:creationId xmlns:a16="http://schemas.microsoft.com/office/drawing/2014/main" id="{1439F819-B9C7-AF4A-BC17-CECCAAA28D01}"/>
                  </a:ext>
                </a:extLst>
              </p:cNvPr>
              <p:cNvGrpSpPr/>
              <p:nvPr/>
            </p:nvGrpSpPr>
            <p:grpSpPr>
              <a:xfrm>
                <a:off x="10038813" y="3114409"/>
                <a:ext cx="618052" cy="618052"/>
                <a:chOff x="10038813" y="3114409"/>
                <a:chExt cx="618052" cy="618052"/>
              </a:xfrm>
            </p:grpSpPr>
            <p:sp>
              <p:nvSpPr>
                <p:cNvPr id="11" name="Oval 50">
                  <a:extLst>
                    <a:ext uri="{FF2B5EF4-FFF2-40B4-BE49-F238E27FC236}">
                      <a16:creationId xmlns:a16="http://schemas.microsoft.com/office/drawing/2014/main" id="{6F3E2854-C62A-8946-B975-7AE66F2F1531}"/>
                    </a:ext>
                  </a:extLst>
                </p:cNvPr>
                <p:cNvSpPr/>
                <p:nvPr/>
              </p:nvSpPr>
              <p:spPr>
                <a:xfrm>
                  <a:off x="10038813" y="3114409"/>
                  <a:ext cx="618052" cy="618052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val f7"/>
                    <a:gd name="f15" fmla="+- 2700000 f2 0"/>
                    <a:gd name="f16" fmla="*/ f9 f1 1"/>
                    <a:gd name="f17" fmla="*/ f10 f1 1"/>
                    <a:gd name="f18" fmla="?: f11 f4 1"/>
                    <a:gd name="f19" fmla="?: f12 f5 1"/>
                    <a:gd name="f20" fmla="?: f13 f6 1"/>
                    <a:gd name="f21" fmla="*/ f15 f8 1"/>
                    <a:gd name="f22" fmla="*/ f16 1 f3"/>
                    <a:gd name="f23" fmla="*/ f17 1 f3"/>
                    <a:gd name="f24" fmla="*/ f18 1 21600"/>
                    <a:gd name="f25" fmla="*/ f19 1 21600"/>
                    <a:gd name="f26" fmla="*/ 21600 f18 1"/>
                    <a:gd name="f27" fmla="*/ 21600 f19 1"/>
                    <a:gd name="f28" fmla="*/ f21 1 f1"/>
                    <a:gd name="f29" fmla="+- f22 0 f2"/>
                    <a:gd name="f30" fmla="+- f23 0 f2"/>
                    <a:gd name="f31" fmla="min f25 f24"/>
                    <a:gd name="f32" fmla="*/ f26 1 f20"/>
                    <a:gd name="f33" fmla="*/ f27 1 f20"/>
                    <a:gd name="f34" fmla="+- 0 0 f28"/>
                    <a:gd name="f35" fmla="val f32"/>
                    <a:gd name="f36" fmla="val f33"/>
                    <a:gd name="f37" fmla="+- 0 0 f34"/>
                    <a:gd name="f38" fmla="*/ f14 f31 1"/>
                    <a:gd name="f39" fmla="+- f36 0 f14"/>
                    <a:gd name="f40" fmla="+- f35 0 f14"/>
                    <a:gd name="f41" fmla="*/ f37 f1 1"/>
                    <a:gd name="f42" fmla="*/ f39 1 2"/>
                    <a:gd name="f43" fmla="*/ f40 1 2"/>
                    <a:gd name="f44" fmla="*/ f41 1 f8"/>
                    <a:gd name="f45" fmla="+- f14 f42 0"/>
                    <a:gd name="f46" fmla="+- f14 f43 0"/>
                    <a:gd name="f47" fmla="+- f44 0 f2"/>
                    <a:gd name="f48" fmla="*/ f43 f31 1"/>
                    <a:gd name="f49" fmla="*/ f42 f31 1"/>
                    <a:gd name="f50" fmla="cos 1 f47"/>
                    <a:gd name="f51" fmla="sin 1 f47"/>
                    <a:gd name="f52" fmla="*/ f45 f31 1"/>
                    <a:gd name="f53" fmla="+- 0 0 f50"/>
                    <a:gd name="f54" fmla="+- 0 0 f51"/>
                    <a:gd name="f55" fmla="+- 0 0 f53"/>
                    <a:gd name="f56" fmla="+- 0 0 f54"/>
                    <a:gd name="f57" fmla="*/ f55 f43 1"/>
                    <a:gd name="f58" fmla="*/ f56 f42 1"/>
                    <a:gd name="f59" fmla="+- f46 0 f57"/>
                    <a:gd name="f60" fmla="+- f46 f57 0"/>
                    <a:gd name="f61" fmla="+- f45 0 f58"/>
                    <a:gd name="f62" fmla="+- f45 f58 0"/>
                    <a:gd name="f63" fmla="*/ f59 f31 1"/>
                    <a:gd name="f64" fmla="*/ f61 f31 1"/>
                    <a:gd name="f65" fmla="*/ f60 f31 1"/>
                    <a:gd name="f66" fmla="*/ f62 f3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63" y="f64"/>
                    </a:cxn>
                    <a:cxn ang="f30">
                      <a:pos x="f63" y="f66"/>
                    </a:cxn>
                    <a:cxn ang="f30">
                      <a:pos x="f65" y="f66"/>
                    </a:cxn>
                    <a:cxn ang="f29">
                      <a:pos x="f65" y="f64"/>
                    </a:cxn>
                  </a:cxnLst>
                  <a:rect l="f63" t="f64" r="f65" b="f66"/>
                  <a:pathLst>
                    <a:path>
                      <a:moveTo>
                        <a:pt x="f38" y="f52"/>
                      </a:moveTo>
                      <a:arcTo wR="f48" hR="f49" stAng="f1" swAng="f0"/>
                      <a:close/>
                    </a:path>
                  </a:pathLst>
                </a:custGeom>
                <a:solidFill>
                  <a:srgbClr val="F2F2F2"/>
                </a:solidFill>
                <a:ln cap="flat">
                  <a:noFill/>
                  <a:prstDash val="solid"/>
                </a:ln>
              </p:spPr>
              <p:txBody>
                <a:bodyPr vert="horz" wrap="square" lIns="71999" tIns="45720" rIns="71999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Poppins-Regular"/>
                  </a:endParaRPr>
                </a:p>
              </p:txBody>
            </p:sp>
            <p:sp>
              <p:nvSpPr>
                <p:cNvPr id="12" name="L-Shape 24">
                  <a:extLst>
                    <a:ext uri="{FF2B5EF4-FFF2-40B4-BE49-F238E27FC236}">
                      <a16:creationId xmlns:a16="http://schemas.microsoft.com/office/drawing/2014/main" id="{2DA8B087-8CFF-5D4E-ADAA-C82C716185BE}"/>
                    </a:ext>
                  </a:extLst>
                </p:cNvPr>
                <p:cNvSpPr/>
                <p:nvPr/>
              </p:nvSpPr>
              <p:spPr>
                <a:xfrm rot="2699990" flipH="1">
                  <a:off x="10240814" y="3276021"/>
                  <a:ext cx="214042" cy="214042"/>
                </a:xfrm>
                <a:custGeom>
                  <a:avLst>
                    <a:gd name="f9" fmla="val 17364"/>
                    <a:gd name="f10" fmla="val 17364"/>
                  </a:avLst>
                  <a:gdLst>
                    <a:gd name="f2" fmla="val 10800000"/>
                    <a:gd name="f3" fmla="val 5400000"/>
                    <a:gd name="f4" fmla="val 180"/>
                    <a:gd name="f5" fmla="val w"/>
                    <a:gd name="f6" fmla="val h"/>
                    <a:gd name="f7" fmla="val ss"/>
                    <a:gd name="f8" fmla="val 0"/>
                    <a:gd name="f9" fmla="val 17364"/>
                    <a:gd name="f10" fmla="val 17364"/>
                    <a:gd name="f11" fmla="+- 0 0 -90"/>
                    <a:gd name="f12" fmla="+- 0 0 -360"/>
                    <a:gd name="f13" fmla="abs f5"/>
                    <a:gd name="f14" fmla="abs f6"/>
                    <a:gd name="f15" fmla="abs f7"/>
                    <a:gd name="f16" fmla="val f8"/>
                    <a:gd name="f17" fmla="val f9"/>
                    <a:gd name="f18" fmla="val f10"/>
                    <a:gd name="f19" fmla="*/ f11 f2 1"/>
                    <a:gd name="f20" fmla="*/ f12 f2 1"/>
                    <a:gd name="f21" fmla="?: f13 f5 1"/>
                    <a:gd name="f22" fmla="?: f14 f6 1"/>
                    <a:gd name="f23" fmla="?: f15 f7 1"/>
                    <a:gd name="f24" fmla="*/ f19 1 f4"/>
                    <a:gd name="f25" fmla="*/ f20 1 f4"/>
                    <a:gd name="f26" fmla="*/ f21 1 21600"/>
                    <a:gd name="f27" fmla="*/ f22 1 21600"/>
                    <a:gd name="f28" fmla="*/ 21600 f21 1"/>
                    <a:gd name="f29" fmla="*/ 21600 f22 1"/>
                    <a:gd name="f30" fmla="+- f24 0 f3"/>
                    <a:gd name="f31" fmla="+- f25 0 f3"/>
                    <a:gd name="f32" fmla="min f27 f26"/>
                    <a:gd name="f33" fmla="*/ f28 1 f23"/>
                    <a:gd name="f34" fmla="*/ f29 1 f23"/>
                    <a:gd name="f35" fmla="val f33"/>
                    <a:gd name="f36" fmla="val f34"/>
                    <a:gd name="f37" fmla="*/ f16 f32 1"/>
                    <a:gd name="f38" fmla="+- f36 0 f16"/>
                    <a:gd name="f39" fmla="+- f35 0 f16"/>
                    <a:gd name="f40" fmla="*/ f36 f32 1"/>
                    <a:gd name="f41" fmla="*/ f35 f32 1"/>
                    <a:gd name="f42" fmla="min f39 f38"/>
                    <a:gd name="f43" fmla="+- f39 0 f38"/>
                    <a:gd name="f44" fmla="*/ f42 f18 1"/>
                    <a:gd name="f45" fmla="*/ f42 f17 1"/>
                    <a:gd name="f46" fmla="*/ f44 1 100000"/>
                    <a:gd name="f47" fmla="*/ f45 1 100000"/>
                    <a:gd name="f48" fmla="+- f36 0 f47"/>
                    <a:gd name="f49" fmla="*/ f46 1 2"/>
                    <a:gd name="f50" fmla="?: f43 f35 f46"/>
                    <a:gd name="f51" fmla="*/ f46 f32 1"/>
                    <a:gd name="f52" fmla="+- f48 f36 0"/>
                    <a:gd name="f53" fmla="?: f43 f48 f16"/>
                    <a:gd name="f54" fmla="*/ f50 f32 1"/>
                    <a:gd name="f55" fmla="*/ f48 f32 1"/>
                    <a:gd name="f56" fmla="*/ f49 f32 1"/>
                    <a:gd name="f57" fmla="*/ f52 1 2"/>
                    <a:gd name="f58" fmla="*/ f53 f32 1"/>
                    <a:gd name="f59" fmla="*/ f57 f3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41" y="f59"/>
                    </a:cxn>
                    <a:cxn ang="f31">
                      <a:pos x="f56" y="f37"/>
                    </a:cxn>
                  </a:cxnLst>
                  <a:rect l="f37" t="f58" r="f54" b="f40"/>
                  <a:pathLst>
                    <a:path>
                      <a:moveTo>
                        <a:pt x="f37" y="f37"/>
                      </a:moveTo>
                      <a:lnTo>
                        <a:pt x="f51" y="f37"/>
                      </a:lnTo>
                      <a:lnTo>
                        <a:pt x="f51" y="f55"/>
                      </a:lnTo>
                      <a:lnTo>
                        <a:pt x="f41" y="f55"/>
                      </a:lnTo>
                      <a:lnTo>
                        <a:pt x="f41" y="f40"/>
                      </a:lnTo>
                      <a:lnTo>
                        <a:pt x="f37" y="f40"/>
                      </a:lnTo>
                      <a:close/>
                    </a:path>
                  </a:pathLst>
                </a:custGeom>
                <a:solidFill>
                  <a:srgbClr val="B8B8B8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2400" b="0" i="0" u="none" strike="noStrike" kern="0" cap="none" spc="0" baseline="0">
                    <a:solidFill>
                      <a:srgbClr val="FFFFFF"/>
                    </a:solidFill>
                    <a:uFillTx/>
                    <a:latin typeface="Poppins" pitchFamily="2"/>
                    <a:cs typeface="Poppins" pitchFamily="2"/>
                  </a:endParaRPr>
                </a:p>
              </p:txBody>
            </p:sp>
          </p:grpSp>
          <p:sp>
            <p:nvSpPr>
              <p:cNvPr id="13" name="TextBox 24">
                <a:extLst>
                  <a:ext uri="{FF2B5EF4-FFF2-40B4-BE49-F238E27FC236}">
                    <a16:creationId xmlns:a16="http://schemas.microsoft.com/office/drawing/2014/main" id="{DB061892-C518-FB48-AD6E-C487B10E0E0A}"/>
                  </a:ext>
                </a:extLst>
              </p:cNvPr>
              <p:cNvSpPr txBox="1"/>
              <p:nvPr/>
            </p:nvSpPr>
            <p:spPr>
              <a:xfrm rot="18864567">
                <a:off x="6165335" y="1930031"/>
                <a:ext cx="2108972" cy="583268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91440" tIns="45720" rIns="91440" bIns="45720" anchor="ctr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2400" b="1" i="0" u="none" strike="noStrike" kern="0" cap="none" spc="0" baseline="0">
                    <a:solidFill>
                      <a:srgbClr val="B8B8B8"/>
                    </a:solidFill>
                    <a:uFillTx/>
                    <a:latin typeface="Poppins" pitchFamily="2"/>
                    <a:cs typeface="Poppins" pitchFamily="2"/>
                  </a:rPr>
                  <a:t>Audience</a:t>
                </a:r>
              </a:p>
            </p:txBody>
          </p:sp>
          <p:sp>
            <p:nvSpPr>
              <p:cNvPr id="14" name="Rectangle 25">
                <a:extLst>
                  <a:ext uri="{FF2B5EF4-FFF2-40B4-BE49-F238E27FC236}">
                    <a16:creationId xmlns:a16="http://schemas.microsoft.com/office/drawing/2014/main" id="{B28F4C54-961F-F240-9CE0-91262D6E395E}"/>
                  </a:ext>
                </a:extLst>
              </p:cNvPr>
              <p:cNvSpPr/>
              <p:nvPr/>
            </p:nvSpPr>
            <p:spPr>
              <a:xfrm rot="2870003">
                <a:off x="8365529" y="1850062"/>
                <a:ext cx="2182243" cy="583268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ctr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2400" b="1" i="0" u="none" strike="noStrike" kern="0" cap="none" spc="0" baseline="0">
                    <a:solidFill>
                      <a:srgbClr val="B8B8B8"/>
                    </a:solidFill>
                    <a:uFillTx/>
                    <a:latin typeface="Poppins" pitchFamily="2"/>
                    <a:cs typeface="Poppins" pitchFamily="2"/>
                  </a:rPr>
                  <a:t>Allocation</a:t>
                </a:r>
              </a:p>
            </p:txBody>
          </p:sp>
          <p:sp>
            <p:nvSpPr>
              <p:cNvPr id="15" name="Rectangle 26">
                <a:extLst>
                  <a:ext uri="{FF2B5EF4-FFF2-40B4-BE49-F238E27FC236}">
                    <a16:creationId xmlns:a16="http://schemas.microsoft.com/office/drawing/2014/main" id="{70F23577-0065-F54B-A929-03E3A4DCAAD7}"/>
                  </a:ext>
                </a:extLst>
              </p:cNvPr>
              <p:cNvSpPr/>
              <p:nvPr/>
            </p:nvSpPr>
            <p:spPr>
              <a:xfrm rot="18914345">
                <a:off x="8391564" y="4040122"/>
                <a:ext cx="2173300" cy="1018669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ctr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2400" b="1" i="0" u="none" strike="noStrike" kern="0" cap="none" spc="0" baseline="0">
                    <a:solidFill>
                      <a:srgbClr val="B8B8B8"/>
                    </a:solidFill>
                    <a:uFillTx/>
                    <a:latin typeface="Poppins" pitchFamily="2"/>
                    <a:cs typeface="Poppins" pitchFamily="2"/>
                  </a:rPr>
                  <a:t>Activation</a:t>
                </a:r>
              </a:p>
            </p:txBody>
          </p:sp>
          <p:sp>
            <p:nvSpPr>
              <p:cNvPr id="16" name="Rectangle 27">
                <a:extLst>
                  <a:ext uri="{FF2B5EF4-FFF2-40B4-BE49-F238E27FC236}">
                    <a16:creationId xmlns:a16="http://schemas.microsoft.com/office/drawing/2014/main" id="{1EBBF596-A522-1A4A-B215-C280754808CA}"/>
                  </a:ext>
                </a:extLst>
              </p:cNvPr>
              <p:cNvSpPr/>
              <p:nvPr/>
            </p:nvSpPr>
            <p:spPr>
              <a:xfrm rot="2812730">
                <a:off x="6020890" y="4390824"/>
                <a:ext cx="2182243" cy="583268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ctr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2400" b="1" i="0" u="none" strike="noStrike" kern="0" cap="none" spc="0" baseline="0">
                    <a:solidFill>
                      <a:srgbClr val="B8B8B8"/>
                    </a:solidFill>
                    <a:uFillTx/>
                    <a:latin typeface="Poppins" pitchFamily="2"/>
                    <a:cs typeface="Poppins" pitchFamily="2"/>
                  </a:rPr>
                  <a:t>Attribution</a:t>
                </a:r>
              </a:p>
            </p:txBody>
          </p:sp>
          <p:grpSp>
            <p:nvGrpSpPr>
              <p:cNvPr id="17" name="Group 28">
                <a:extLst>
                  <a:ext uri="{FF2B5EF4-FFF2-40B4-BE49-F238E27FC236}">
                    <a16:creationId xmlns:a16="http://schemas.microsoft.com/office/drawing/2014/main" id="{B65A51C9-4A7B-F948-A131-4412EEB837AE}"/>
                  </a:ext>
                </a:extLst>
              </p:cNvPr>
              <p:cNvGrpSpPr/>
              <p:nvPr/>
            </p:nvGrpSpPr>
            <p:grpSpPr>
              <a:xfrm>
                <a:off x="8076721" y="1081424"/>
                <a:ext cx="618052" cy="618052"/>
                <a:chOff x="8076721" y="1081424"/>
                <a:chExt cx="618052" cy="618052"/>
              </a:xfrm>
            </p:grpSpPr>
            <p:sp>
              <p:nvSpPr>
                <p:cNvPr id="18" name="Oval 46">
                  <a:extLst>
                    <a:ext uri="{FF2B5EF4-FFF2-40B4-BE49-F238E27FC236}">
                      <a16:creationId xmlns:a16="http://schemas.microsoft.com/office/drawing/2014/main" id="{99ED7A11-6F5A-5948-A3C0-281C9271B256}"/>
                    </a:ext>
                  </a:extLst>
                </p:cNvPr>
                <p:cNvSpPr/>
                <p:nvPr/>
              </p:nvSpPr>
              <p:spPr>
                <a:xfrm>
                  <a:off x="8076721" y="1081424"/>
                  <a:ext cx="618052" cy="618052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val f7"/>
                    <a:gd name="f15" fmla="+- 2700000 f2 0"/>
                    <a:gd name="f16" fmla="*/ f9 f1 1"/>
                    <a:gd name="f17" fmla="*/ f10 f1 1"/>
                    <a:gd name="f18" fmla="?: f11 f4 1"/>
                    <a:gd name="f19" fmla="?: f12 f5 1"/>
                    <a:gd name="f20" fmla="?: f13 f6 1"/>
                    <a:gd name="f21" fmla="*/ f15 f8 1"/>
                    <a:gd name="f22" fmla="*/ f16 1 f3"/>
                    <a:gd name="f23" fmla="*/ f17 1 f3"/>
                    <a:gd name="f24" fmla="*/ f18 1 21600"/>
                    <a:gd name="f25" fmla="*/ f19 1 21600"/>
                    <a:gd name="f26" fmla="*/ 21600 f18 1"/>
                    <a:gd name="f27" fmla="*/ 21600 f19 1"/>
                    <a:gd name="f28" fmla="*/ f21 1 f1"/>
                    <a:gd name="f29" fmla="+- f22 0 f2"/>
                    <a:gd name="f30" fmla="+- f23 0 f2"/>
                    <a:gd name="f31" fmla="min f25 f24"/>
                    <a:gd name="f32" fmla="*/ f26 1 f20"/>
                    <a:gd name="f33" fmla="*/ f27 1 f20"/>
                    <a:gd name="f34" fmla="+- 0 0 f28"/>
                    <a:gd name="f35" fmla="val f32"/>
                    <a:gd name="f36" fmla="val f33"/>
                    <a:gd name="f37" fmla="+- 0 0 f34"/>
                    <a:gd name="f38" fmla="*/ f14 f31 1"/>
                    <a:gd name="f39" fmla="+- f36 0 f14"/>
                    <a:gd name="f40" fmla="+- f35 0 f14"/>
                    <a:gd name="f41" fmla="*/ f37 f1 1"/>
                    <a:gd name="f42" fmla="*/ f39 1 2"/>
                    <a:gd name="f43" fmla="*/ f40 1 2"/>
                    <a:gd name="f44" fmla="*/ f41 1 f8"/>
                    <a:gd name="f45" fmla="+- f14 f42 0"/>
                    <a:gd name="f46" fmla="+- f14 f43 0"/>
                    <a:gd name="f47" fmla="+- f44 0 f2"/>
                    <a:gd name="f48" fmla="*/ f43 f31 1"/>
                    <a:gd name="f49" fmla="*/ f42 f31 1"/>
                    <a:gd name="f50" fmla="cos 1 f47"/>
                    <a:gd name="f51" fmla="sin 1 f47"/>
                    <a:gd name="f52" fmla="*/ f45 f31 1"/>
                    <a:gd name="f53" fmla="+- 0 0 f50"/>
                    <a:gd name="f54" fmla="+- 0 0 f51"/>
                    <a:gd name="f55" fmla="+- 0 0 f53"/>
                    <a:gd name="f56" fmla="+- 0 0 f54"/>
                    <a:gd name="f57" fmla="*/ f55 f43 1"/>
                    <a:gd name="f58" fmla="*/ f56 f42 1"/>
                    <a:gd name="f59" fmla="+- f46 0 f57"/>
                    <a:gd name="f60" fmla="+- f46 f57 0"/>
                    <a:gd name="f61" fmla="+- f45 0 f58"/>
                    <a:gd name="f62" fmla="+- f45 f58 0"/>
                    <a:gd name="f63" fmla="*/ f59 f31 1"/>
                    <a:gd name="f64" fmla="*/ f61 f31 1"/>
                    <a:gd name="f65" fmla="*/ f60 f31 1"/>
                    <a:gd name="f66" fmla="*/ f62 f3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63" y="f64"/>
                    </a:cxn>
                    <a:cxn ang="f30">
                      <a:pos x="f63" y="f66"/>
                    </a:cxn>
                    <a:cxn ang="f30">
                      <a:pos x="f65" y="f66"/>
                    </a:cxn>
                    <a:cxn ang="f29">
                      <a:pos x="f65" y="f64"/>
                    </a:cxn>
                  </a:cxnLst>
                  <a:rect l="f63" t="f64" r="f65" b="f66"/>
                  <a:pathLst>
                    <a:path>
                      <a:moveTo>
                        <a:pt x="f38" y="f52"/>
                      </a:moveTo>
                      <a:arcTo wR="f48" hR="f49" stAng="f1" swAng="f0"/>
                      <a:close/>
                    </a:path>
                  </a:pathLst>
                </a:custGeom>
                <a:solidFill>
                  <a:srgbClr val="F2F2F2"/>
                </a:solidFill>
                <a:ln cap="flat">
                  <a:noFill/>
                  <a:prstDash val="solid"/>
                </a:ln>
              </p:spPr>
              <p:txBody>
                <a:bodyPr vert="horz" wrap="square" lIns="71999" tIns="45720" rIns="71999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Poppins-Regular"/>
                  </a:endParaRPr>
                </a:p>
              </p:txBody>
            </p:sp>
            <p:grpSp>
              <p:nvGrpSpPr>
                <p:cNvPr id="19" name="Group 47">
                  <a:extLst>
                    <a:ext uri="{FF2B5EF4-FFF2-40B4-BE49-F238E27FC236}">
                      <a16:creationId xmlns:a16="http://schemas.microsoft.com/office/drawing/2014/main" id="{DA7E9524-8BEA-774B-B163-21B683F813DC}"/>
                    </a:ext>
                  </a:extLst>
                </p:cNvPr>
                <p:cNvGrpSpPr/>
                <p:nvPr/>
              </p:nvGrpSpPr>
              <p:grpSpPr>
                <a:xfrm>
                  <a:off x="8231849" y="1207501"/>
                  <a:ext cx="307796" cy="365906"/>
                  <a:chOff x="8231849" y="1207501"/>
                  <a:chExt cx="307796" cy="365906"/>
                </a:xfrm>
              </p:grpSpPr>
              <p:sp>
                <p:nvSpPr>
                  <p:cNvPr id="20" name="L-Shape 3">
                    <a:extLst>
                      <a:ext uri="{FF2B5EF4-FFF2-40B4-BE49-F238E27FC236}">
                        <a16:creationId xmlns:a16="http://schemas.microsoft.com/office/drawing/2014/main" id="{A417AC36-A4D3-6049-B77C-00A0B1790152}"/>
                      </a:ext>
                    </a:extLst>
                  </p:cNvPr>
                  <p:cNvSpPr/>
                  <p:nvPr/>
                </p:nvSpPr>
                <p:spPr>
                  <a:xfrm rot="18763962" flipH="1">
                    <a:off x="8231849" y="1207501"/>
                    <a:ext cx="180356" cy="180356"/>
                  </a:xfrm>
                  <a:custGeom>
                    <a:avLst>
                      <a:gd name="f9" fmla="val 17364"/>
                      <a:gd name="f10" fmla="val 17364"/>
                    </a:avLst>
                    <a:gdLst>
                      <a:gd name="f2" fmla="val 10800000"/>
                      <a:gd name="f3" fmla="val 5400000"/>
                      <a:gd name="f4" fmla="val 180"/>
                      <a:gd name="f5" fmla="val w"/>
                      <a:gd name="f6" fmla="val h"/>
                      <a:gd name="f7" fmla="val ss"/>
                      <a:gd name="f8" fmla="val 0"/>
                      <a:gd name="f9" fmla="val 17364"/>
                      <a:gd name="f10" fmla="val 17364"/>
                      <a:gd name="f11" fmla="+- 0 0 -90"/>
                      <a:gd name="f12" fmla="+- 0 0 -360"/>
                      <a:gd name="f13" fmla="abs f5"/>
                      <a:gd name="f14" fmla="abs f6"/>
                      <a:gd name="f15" fmla="abs f7"/>
                      <a:gd name="f16" fmla="val f8"/>
                      <a:gd name="f17" fmla="val f9"/>
                      <a:gd name="f18" fmla="val f10"/>
                      <a:gd name="f19" fmla="*/ f11 f2 1"/>
                      <a:gd name="f20" fmla="*/ f12 f2 1"/>
                      <a:gd name="f21" fmla="?: f13 f5 1"/>
                      <a:gd name="f22" fmla="?: f14 f6 1"/>
                      <a:gd name="f23" fmla="?: f15 f7 1"/>
                      <a:gd name="f24" fmla="*/ f19 1 f4"/>
                      <a:gd name="f25" fmla="*/ f20 1 f4"/>
                      <a:gd name="f26" fmla="*/ f21 1 21600"/>
                      <a:gd name="f27" fmla="*/ f22 1 21600"/>
                      <a:gd name="f28" fmla="*/ 21600 f21 1"/>
                      <a:gd name="f29" fmla="*/ 21600 f22 1"/>
                      <a:gd name="f30" fmla="+- f24 0 f3"/>
                      <a:gd name="f31" fmla="+- f25 0 f3"/>
                      <a:gd name="f32" fmla="min f27 f26"/>
                      <a:gd name="f33" fmla="*/ f28 1 f23"/>
                      <a:gd name="f34" fmla="*/ f29 1 f23"/>
                      <a:gd name="f35" fmla="val f33"/>
                      <a:gd name="f36" fmla="val f34"/>
                      <a:gd name="f37" fmla="*/ f16 f32 1"/>
                      <a:gd name="f38" fmla="+- f36 0 f16"/>
                      <a:gd name="f39" fmla="+- f35 0 f16"/>
                      <a:gd name="f40" fmla="*/ f36 f32 1"/>
                      <a:gd name="f41" fmla="*/ f35 f32 1"/>
                      <a:gd name="f42" fmla="min f39 f38"/>
                      <a:gd name="f43" fmla="+- f39 0 f38"/>
                      <a:gd name="f44" fmla="*/ f42 f18 1"/>
                      <a:gd name="f45" fmla="*/ f42 f17 1"/>
                      <a:gd name="f46" fmla="*/ f44 1 100000"/>
                      <a:gd name="f47" fmla="*/ f45 1 100000"/>
                      <a:gd name="f48" fmla="+- f36 0 f47"/>
                      <a:gd name="f49" fmla="*/ f46 1 2"/>
                      <a:gd name="f50" fmla="?: f43 f35 f46"/>
                      <a:gd name="f51" fmla="*/ f46 f32 1"/>
                      <a:gd name="f52" fmla="+- f48 f36 0"/>
                      <a:gd name="f53" fmla="?: f43 f48 f16"/>
                      <a:gd name="f54" fmla="*/ f50 f32 1"/>
                      <a:gd name="f55" fmla="*/ f48 f32 1"/>
                      <a:gd name="f56" fmla="*/ f49 f32 1"/>
                      <a:gd name="f57" fmla="*/ f52 1 2"/>
                      <a:gd name="f58" fmla="*/ f53 f32 1"/>
                      <a:gd name="f59" fmla="*/ f57 f32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30">
                        <a:pos x="f41" y="f59"/>
                      </a:cxn>
                      <a:cxn ang="f31">
                        <a:pos x="f56" y="f37"/>
                      </a:cxn>
                    </a:cxnLst>
                    <a:rect l="f37" t="f58" r="f54" b="f40"/>
                    <a:pathLst>
                      <a:path>
                        <a:moveTo>
                          <a:pt x="f37" y="f37"/>
                        </a:moveTo>
                        <a:lnTo>
                          <a:pt x="f51" y="f37"/>
                        </a:lnTo>
                        <a:lnTo>
                          <a:pt x="f51" y="f55"/>
                        </a:lnTo>
                        <a:lnTo>
                          <a:pt x="f41" y="f55"/>
                        </a:lnTo>
                        <a:lnTo>
                          <a:pt x="f41" y="f40"/>
                        </a:lnTo>
                        <a:lnTo>
                          <a:pt x="f37" y="f40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cap="flat">
                    <a:noFill/>
                    <a:prstDash val="solid"/>
                  </a:ln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US" sz="2400" b="0" i="0" u="none" strike="noStrike" kern="0" cap="none" spc="0" baseline="0">
                      <a:solidFill>
                        <a:srgbClr val="FFFFFF"/>
                      </a:solidFill>
                      <a:uFillTx/>
                      <a:latin typeface="Poppins" pitchFamily="2"/>
                      <a:cs typeface="Poppins" pitchFamily="2"/>
                    </a:endParaRPr>
                  </a:p>
                </p:txBody>
              </p:sp>
              <p:sp>
                <p:nvSpPr>
                  <p:cNvPr id="21" name="L-Shape 39">
                    <a:extLst>
                      <a:ext uri="{FF2B5EF4-FFF2-40B4-BE49-F238E27FC236}">
                        <a16:creationId xmlns:a16="http://schemas.microsoft.com/office/drawing/2014/main" id="{803334D5-4725-6A46-AD21-A916E472B897}"/>
                      </a:ext>
                    </a:extLst>
                  </p:cNvPr>
                  <p:cNvSpPr/>
                  <p:nvPr/>
                </p:nvSpPr>
                <p:spPr>
                  <a:xfrm rot="2836038">
                    <a:off x="8359289" y="1393051"/>
                    <a:ext cx="180356" cy="180356"/>
                  </a:xfrm>
                  <a:custGeom>
                    <a:avLst>
                      <a:gd name="f9" fmla="val 17364"/>
                      <a:gd name="f10" fmla="val 17364"/>
                    </a:avLst>
                    <a:gdLst>
                      <a:gd name="f2" fmla="val 10800000"/>
                      <a:gd name="f3" fmla="val 5400000"/>
                      <a:gd name="f4" fmla="val 180"/>
                      <a:gd name="f5" fmla="val w"/>
                      <a:gd name="f6" fmla="val h"/>
                      <a:gd name="f7" fmla="val ss"/>
                      <a:gd name="f8" fmla="val 0"/>
                      <a:gd name="f9" fmla="val 17364"/>
                      <a:gd name="f10" fmla="val 17364"/>
                      <a:gd name="f11" fmla="+- 0 0 -90"/>
                      <a:gd name="f12" fmla="+- 0 0 -360"/>
                      <a:gd name="f13" fmla="abs f5"/>
                      <a:gd name="f14" fmla="abs f6"/>
                      <a:gd name="f15" fmla="abs f7"/>
                      <a:gd name="f16" fmla="val f8"/>
                      <a:gd name="f17" fmla="val f9"/>
                      <a:gd name="f18" fmla="val f10"/>
                      <a:gd name="f19" fmla="*/ f11 f2 1"/>
                      <a:gd name="f20" fmla="*/ f12 f2 1"/>
                      <a:gd name="f21" fmla="?: f13 f5 1"/>
                      <a:gd name="f22" fmla="?: f14 f6 1"/>
                      <a:gd name="f23" fmla="?: f15 f7 1"/>
                      <a:gd name="f24" fmla="*/ f19 1 f4"/>
                      <a:gd name="f25" fmla="*/ f20 1 f4"/>
                      <a:gd name="f26" fmla="*/ f21 1 21600"/>
                      <a:gd name="f27" fmla="*/ f22 1 21600"/>
                      <a:gd name="f28" fmla="*/ 21600 f21 1"/>
                      <a:gd name="f29" fmla="*/ 21600 f22 1"/>
                      <a:gd name="f30" fmla="+- f24 0 f3"/>
                      <a:gd name="f31" fmla="+- f25 0 f3"/>
                      <a:gd name="f32" fmla="min f27 f26"/>
                      <a:gd name="f33" fmla="*/ f28 1 f23"/>
                      <a:gd name="f34" fmla="*/ f29 1 f23"/>
                      <a:gd name="f35" fmla="val f33"/>
                      <a:gd name="f36" fmla="val f34"/>
                      <a:gd name="f37" fmla="*/ f16 f32 1"/>
                      <a:gd name="f38" fmla="+- f36 0 f16"/>
                      <a:gd name="f39" fmla="+- f35 0 f16"/>
                      <a:gd name="f40" fmla="*/ f36 f32 1"/>
                      <a:gd name="f41" fmla="*/ f35 f32 1"/>
                      <a:gd name="f42" fmla="min f39 f38"/>
                      <a:gd name="f43" fmla="+- f39 0 f38"/>
                      <a:gd name="f44" fmla="*/ f42 f18 1"/>
                      <a:gd name="f45" fmla="*/ f42 f17 1"/>
                      <a:gd name="f46" fmla="*/ f44 1 100000"/>
                      <a:gd name="f47" fmla="*/ f45 1 100000"/>
                      <a:gd name="f48" fmla="+- f36 0 f47"/>
                      <a:gd name="f49" fmla="*/ f46 1 2"/>
                      <a:gd name="f50" fmla="?: f43 f35 f46"/>
                      <a:gd name="f51" fmla="*/ f46 f32 1"/>
                      <a:gd name="f52" fmla="+- f48 f36 0"/>
                      <a:gd name="f53" fmla="?: f43 f48 f16"/>
                      <a:gd name="f54" fmla="*/ f50 f32 1"/>
                      <a:gd name="f55" fmla="*/ f48 f32 1"/>
                      <a:gd name="f56" fmla="*/ f49 f32 1"/>
                      <a:gd name="f57" fmla="*/ f52 1 2"/>
                      <a:gd name="f58" fmla="*/ f53 f32 1"/>
                      <a:gd name="f59" fmla="*/ f57 f32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30">
                        <a:pos x="f41" y="f59"/>
                      </a:cxn>
                      <a:cxn ang="f31">
                        <a:pos x="f56" y="f37"/>
                      </a:cxn>
                    </a:cxnLst>
                    <a:rect l="f37" t="f58" r="f54" b="f40"/>
                    <a:pathLst>
                      <a:path>
                        <a:moveTo>
                          <a:pt x="f37" y="f37"/>
                        </a:moveTo>
                        <a:lnTo>
                          <a:pt x="f51" y="f37"/>
                        </a:lnTo>
                        <a:lnTo>
                          <a:pt x="f51" y="f55"/>
                        </a:lnTo>
                        <a:lnTo>
                          <a:pt x="f41" y="f55"/>
                        </a:lnTo>
                        <a:lnTo>
                          <a:pt x="f41" y="f40"/>
                        </a:lnTo>
                        <a:lnTo>
                          <a:pt x="f37" y="f40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cap="flat">
                    <a:noFill/>
                    <a:prstDash val="solid"/>
                  </a:ln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US" sz="2400" b="0" i="0" u="none" strike="noStrike" kern="0" cap="none" spc="0" baseline="0">
                      <a:solidFill>
                        <a:srgbClr val="FFFFFF"/>
                      </a:solidFill>
                      <a:uFillTx/>
                      <a:latin typeface="Poppins" pitchFamily="2"/>
                      <a:cs typeface="Poppins" pitchFamily="2"/>
                    </a:endParaRPr>
                  </a:p>
                </p:txBody>
              </p:sp>
            </p:grpSp>
          </p:grpSp>
          <p:sp>
            <p:nvSpPr>
              <p:cNvPr id="22" name="Freeform 29">
                <a:extLst>
                  <a:ext uri="{FF2B5EF4-FFF2-40B4-BE49-F238E27FC236}">
                    <a16:creationId xmlns:a16="http://schemas.microsoft.com/office/drawing/2014/main" id="{4304DF9E-A215-364A-A8BA-C04879BAC27D}"/>
                  </a:ext>
                </a:extLst>
              </p:cNvPr>
              <p:cNvSpPr/>
              <p:nvPr/>
            </p:nvSpPr>
            <p:spPr>
              <a:xfrm>
                <a:off x="5345289" y="389314"/>
                <a:ext cx="2979005" cy="297753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73506"/>
                  <a:gd name="f7" fmla="val 2572235"/>
                  <a:gd name="f8" fmla="val 2572233"/>
                  <a:gd name="f9" fmla="val 142684"/>
                  <a:gd name="f10" fmla="val 238705"/>
                  <a:gd name="f11" fmla="val 2367556"/>
                  <a:gd name="f12" fmla="val 249105"/>
                  <a:gd name="f13" fmla="val 1244622"/>
                  <a:gd name="f14" fmla="val 363145"/>
                  <a:gd name="f15" fmla="val 351890"/>
                  <a:gd name="f16" fmla="val 1255877"/>
                  <a:gd name="f17" fmla="val 237850"/>
                  <a:gd name="f18" fmla="val 2378811"/>
                  <a:gd name="f19" fmla="val 228083"/>
                  <a:gd name="f20" fmla="val 154670"/>
                  <a:gd name="f21" fmla="val 1151629"/>
                  <a:gd name="f22" fmla="val 1151628"/>
                  <a:gd name="f23" fmla="+- 0 0 -90"/>
                  <a:gd name="f24" fmla="*/ f3 1 2573506"/>
                  <a:gd name="f25" fmla="*/ f4 1 2572235"/>
                  <a:gd name="f26" fmla="val f5"/>
                  <a:gd name="f27" fmla="val f6"/>
                  <a:gd name="f28" fmla="val f7"/>
                  <a:gd name="f29" fmla="*/ f23 f0 1"/>
                  <a:gd name="f30" fmla="+- f28 0 f26"/>
                  <a:gd name="f31" fmla="+- f27 0 f26"/>
                  <a:gd name="f32" fmla="*/ f29 1 f2"/>
                  <a:gd name="f33" fmla="*/ f31 1 2573506"/>
                  <a:gd name="f34" fmla="*/ f30 1 2572235"/>
                  <a:gd name="f35" fmla="*/ 2572233 f31 1"/>
                  <a:gd name="f36" fmla="*/ 0 f30 1"/>
                  <a:gd name="f37" fmla="*/ 142684 f30 1"/>
                  <a:gd name="f38" fmla="*/ 2573506 f31 1"/>
                  <a:gd name="f39" fmla="*/ 238705 f30 1"/>
                  <a:gd name="f40" fmla="*/ 2367556 f31 1"/>
                  <a:gd name="f41" fmla="*/ 249105 f30 1"/>
                  <a:gd name="f42" fmla="*/ 237850 f31 1"/>
                  <a:gd name="f43" fmla="*/ 2378811 f30 1"/>
                  <a:gd name="f44" fmla="*/ 228083 f31 1"/>
                  <a:gd name="f45" fmla="*/ 2572235 f30 1"/>
                  <a:gd name="f46" fmla="*/ 154670 f31 1"/>
                  <a:gd name="f47" fmla="*/ 0 f31 1"/>
                  <a:gd name="f48" fmla="+- f32 0 f1"/>
                  <a:gd name="f49" fmla="*/ f35 1 2573506"/>
                  <a:gd name="f50" fmla="*/ f36 1 2572235"/>
                  <a:gd name="f51" fmla="*/ f37 1 2572235"/>
                  <a:gd name="f52" fmla="*/ f38 1 2573506"/>
                  <a:gd name="f53" fmla="*/ f39 1 2572235"/>
                  <a:gd name="f54" fmla="*/ f40 1 2573506"/>
                  <a:gd name="f55" fmla="*/ f41 1 2572235"/>
                  <a:gd name="f56" fmla="*/ f42 1 2573506"/>
                  <a:gd name="f57" fmla="*/ f43 1 2572235"/>
                  <a:gd name="f58" fmla="*/ f44 1 2573506"/>
                  <a:gd name="f59" fmla="*/ f45 1 2572235"/>
                  <a:gd name="f60" fmla="*/ f46 1 2573506"/>
                  <a:gd name="f61" fmla="*/ f47 1 2573506"/>
                  <a:gd name="f62" fmla="*/ f26 1 f33"/>
                  <a:gd name="f63" fmla="*/ f27 1 f33"/>
                  <a:gd name="f64" fmla="*/ f26 1 f34"/>
                  <a:gd name="f65" fmla="*/ f28 1 f34"/>
                  <a:gd name="f66" fmla="*/ f49 1 f33"/>
                  <a:gd name="f67" fmla="*/ f50 1 f34"/>
                  <a:gd name="f68" fmla="*/ f51 1 f34"/>
                  <a:gd name="f69" fmla="*/ f52 1 f33"/>
                  <a:gd name="f70" fmla="*/ f53 1 f34"/>
                  <a:gd name="f71" fmla="*/ f54 1 f33"/>
                  <a:gd name="f72" fmla="*/ f55 1 f34"/>
                  <a:gd name="f73" fmla="*/ f56 1 f33"/>
                  <a:gd name="f74" fmla="*/ f57 1 f34"/>
                  <a:gd name="f75" fmla="*/ f58 1 f33"/>
                  <a:gd name="f76" fmla="*/ f59 1 f34"/>
                  <a:gd name="f77" fmla="*/ f60 1 f33"/>
                  <a:gd name="f78" fmla="*/ f61 1 f33"/>
                  <a:gd name="f79" fmla="*/ f62 f24 1"/>
                  <a:gd name="f80" fmla="*/ f63 f24 1"/>
                  <a:gd name="f81" fmla="*/ f65 f25 1"/>
                  <a:gd name="f82" fmla="*/ f64 f25 1"/>
                  <a:gd name="f83" fmla="*/ f66 f24 1"/>
                  <a:gd name="f84" fmla="*/ f67 f25 1"/>
                  <a:gd name="f85" fmla="*/ f68 f25 1"/>
                  <a:gd name="f86" fmla="*/ f69 f24 1"/>
                  <a:gd name="f87" fmla="*/ f70 f25 1"/>
                  <a:gd name="f88" fmla="*/ f71 f24 1"/>
                  <a:gd name="f89" fmla="*/ f72 f25 1"/>
                  <a:gd name="f90" fmla="*/ f73 f24 1"/>
                  <a:gd name="f91" fmla="*/ f74 f25 1"/>
                  <a:gd name="f92" fmla="*/ f75 f24 1"/>
                  <a:gd name="f93" fmla="*/ f76 f25 1"/>
                  <a:gd name="f94" fmla="*/ f77 f24 1"/>
                  <a:gd name="f95" fmla="*/ f78 f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8">
                    <a:pos x="f83" y="f84"/>
                  </a:cxn>
                  <a:cxn ang="f48">
                    <a:pos x="f83" y="f85"/>
                  </a:cxn>
                  <a:cxn ang="f48">
                    <a:pos x="f86" y="f85"/>
                  </a:cxn>
                  <a:cxn ang="f48">
                    <a:pos x="f86" y="f87"/>
                  </a:cxn>
                  <a:cxn ang="f48">
                    <a:pos x="f88" y="f89"/>
                  </a:cxn>
                  <a:cxn ang="f48">
                    <a:pos x="f90" y="f91"/>
                  </a:cxn>
                  <a:cxn ang="f48">
                    <a:pos x="f92" y="f93"/>
                  </a:cxn>
                  <a:cxn ang="f48">
                    <a:pos x="f94" y="f93"/>
                  </a:cxn>
                  <a:cxn ang="f48">
                    <a:pos x="f95" y="f93"/>
                  </a:cxn>
                  <a:cxn ang="f48">
                    <a:pos x="f83" y="f84"/>
                  </a:cxn>
                </a:cxnLst>
                <a:rect l="f79" t="f82" r="f80" b="f81"/>
                <a:pathLst>
                  <a:path w="2573506" h="2572235">
                    <a:moveTo>
                      <a:pt x="f8" y="f5"/>
                    </a:moveTo>
                    <a:lnTo>
                      <a:pt x="f8" y="f9"/>
                    </a:lnTo>
                    <a:lnTo>
                      <a:pt x="f6" y="f9"/>
                    </a:lnTo>
                    <a:lnTo>
                      <a:pt x="f6" y="f10"/>
                    </a:lnTo>
                    <a:lnTo>
                      <a:pt x="f11" y="f12"/>
                    </a:lnTo>
                    <a:cubicBezTo>
                      <a:pt x="f13" y="f14"/>
                      <a:pt x="f15" y="f16"/>
                      <a:pt x="f17" y="f18"/>
                    </a:cubicBezTo>
                    <a:lnTo>
                      <a:pt x="f19" y="f7"/>
                    </a:lnTo>
                    <a:lnTo>
                      <a:pt x="f20" y="f7"/>
                    </a:lnTo>
                    <a:lnTo>
                      <a:pt x="f5" y="f7"/>
                    </a:lnTo>
                    <a:cubicBezTo>
                      <a:pt x="f5" y="f21"/>
                      <a:pt x="f22" y="f5"/>
                      <a:pt x="f8" y="f5"/>
                    </a:cubicBezTo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23" name="Freeform 30">
                <a:extLst>
                  <a:ext uri="{FF2B5EF4-FFF2-40B4-BE49-F238E27FC236}">
                    <a16:creationId xmlns:a16="http://schemas.microsoft.com/office/drawing/2014/main" id="{7A0ED155-1CF3-6D47-8CC3-93F6F020D5EA}"/>
                  </a:ext>
                </a:extLst>
              </p:cNvPr>
              <p:cNvSpPr/>
              <p:nvPr/>
            </p:nvSpPr>
            <p:spPr>
              <a:xfrm>
                <a:off x="8424330" y="389314"/>
                <a:ext cx="2983751" cy="297753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77604"/>
                  <a:gd name="f7" fmla="val 2572235"/>
                  <a:gd name="f8" fmla="val 1423572"/>
                  <a:gd name="f9" fmla="val 1151629"/>
                  <a:gd name="f10" fmla="val 2335011"/>
                  <a:gd name="f11" fmla="val 2325244"/>
                  <a:gd name="f12" fmla="val 2378810"/>
                  <a:gd name="f13" fmla="val 2211204"/>
                  <a:gd name="f14" fmla="val 1255876"/>
                  <a:gd name="f15" fmla="val 1318471"/>
                  <a:gd name="f16" fmla="val 363144"/>
                  <a:gd name="f17" fmla="val 195538"/>
                  <a:gd name="f18" fmla="val 249104"/>
                  <a:gd name="f19" fmla="val 239230"/>
                  <a:gd name="f20" fmla="val 142682"/>
                  <a:gd name="f21" fmla="+- 0 0 -90"/>
                  <a:gd name="f22" fmla="*/ f3 1 2577604"/>
                  <a:gd name="f23" fmla="*/ f4 1 2572235"/>
                  <a:gd name="f24" fmla="val f5"/>
                  <a:gd name="f25" fmla="val f6"/>
                  <a:gd name="f26" fmla="val f7"/>
                  <a:gd name="f27" fmla="*/ f21 f0 1"/>
                  <a:gd name="f28" fmla="+- f26 0 f24"/>
                  <a:gd name="f29" fmla="+- f25 0 f24"/>
                  <a:gd name="f30" fmla="*/ f27 1 f2"/>
                  <a:gd name="f31" fmla="*/ f29 1 2577604"/>
                  <a:gd name="f32" fmla="*/ f28 1 2572235"/>
                  <a:gd name="f33" fmla="*/ 0 f29 1"/>
                  <a:gd name="f34" fmla="*/ 0 f28 1"/>
                  <a:gd name="f35" fmla="*/ 2577604 f29 1"/>
                  <a:gd name="f36" fmla="*/ 2572235 f28 1"/>
                  <a:gd name="f37" fmla="*/ 2335011 f29 1"/>
                  <a:gd name="f38" fmla="*/ 2325244 f29 1"/>
                  <a:gd name="f39" fmla="*/ 2378810 f28 1"/>
                  <a:gd name="f40" fmla="*/ 195538 f29 1"/>
                  <a:gd name="f41" fmla="*/ 249104 f28 1"/>
                  <a:gd name="f42" fmla="*/ 239230 f28 1"/>
                  <a:gd name="f43" fmla="*/ 142682 f28 1"/>
                  <a:gd name="f44" fmla="+- f30 0 f1"/>
                  <a:gd name="f45" fmla="*/ f33 1 2577604"/>
                  <a:gd name="f46" fmla="*/ f34 1 2572235"/>
                  <a:gd name="f47" fmla="*/ f35 1 2577604"/>
                  <a:gd name="f48" fmla="*/ f36 1 2572235"/>
                  <a:gd name="f49" fmla="*/ f37 1 2577604"/>
                  <a:gd name="f50" fmla="*/ f38 1 2577604"/>
                  <a:gd name="f51" fmla="*/ f39 1 2572235"/>
                  <a:gd name="f52" fmla="*/ f40 1 2577604"/>
                  <a:gd name="f53" fmla="*/ f41 1 2572235"/>
                  <a:gd name="f54" fmla="*/ f42 1 2572235"/>
                  <a:gd name="f55" fmla="*/ f43 1 2572235"/>
                  <a:gd name="f56" fmla="*/ f24 1 f31"/>
                  <a:gd name="f57" fmla="*/ f25 1 f31"/>
                  <a:gd name="f58" fmla="*/ f24 1 f32"/>
                  <a:gd name="f59" fmla="*/ f26 1 f32"/>
                  <a:gd name="f60" fmla="*/ f45 1 f31"/>
                  <a:gd name="f61" fmla="*/ f46 1 f32"/>
                  <a:gd name="f62" fmla="*/ f47 1 f31"/>
                  <a:gd name="f63" fmla="*/ f48 1 f32"/>
                  <a:gd name="f64" fmla="*/ f49 1 f31"/>
                  <a:gd name="f65" fmla="*/ f50 1 f31"/>
                  <a:gd name="f66" fmla="*/ f51 1 f32"/>
                  <a:gd name="f67" fmla="*/ f52 1 f31"/>
                  <a:gd name="f68" fmla="*/ f53 1 f32"/>
                  <a:gd name="f69" fmla="*/ f54 1 f32"/>
                  <a:gd name="f70" fmla="*/ f55 1 f32"/>
                  <a:gd name="f71" fmla="*/ f56 f22 1"/>
                  <a:gd name="f72" fmla="*/ f57 f22 1"/>
                  <a:gd name="f73" fmla="*/ f59 f23 1"/>
                  <a:gd name="f74" fmla="*/ f58 f23 1"/>
                  <a:gd name="f75" fmla="*/ f60 f22 1"/>
                  <a:gd name="f76" fmla="*/ f61 f23 1"/>
                  <a:gd name="f77" fmla="*/ f62 f22 1"/>
                  <a:gd name="f78" fmla="*/ f63 f23 1"/>
                  <a:gd name="f79" fmla="*/ f64 f22 1"/>
                  <a:gd name="f80" fmla="*/ f65 f22 1"/>
                  <a:gd name="f81" fmla="*/ f66 f23 1"/>
                  <a:gd name="f82" fmla="*/ f67 f22 1"/>
                  <a:gd name="f83" fmla="*/ f68 f23 1"/>
                  <a:gd name="f84" fmla="*/ f69 f23 1"/>
                  <a:gd name="f85" fmla="*/ f7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4">
                    <a:pos x="f75" y="f76"/>
                  </a:cxn>
                  <a:cxn ang="f44">
                    <a:pos x="f77" y="f78"/>
                  </a:cxn>
                  <a:cxn ang="f44">
                    <a:pos x="f79" y="f78"/>
                  </a:cxn>
                  <a:cxn ang="f44">
                    <a:pos x="f80" y="f81"/>
                  </a:cxn>
                  <a:cxn ang="f44">
                    <a:pos x="f82" y="f83"/>
                  </a:cxn>
                  <a:cxn ang="f44">
                    <a:pos x="f75" y="f84"/>
                  </a:cxn>
                  <a:cxn ang="f44">
                    <a:pos x="f75" y="f85"/>
                  </a:cxn>
                </a:cxnLst>
                <a:rect l="f71" t="f74" r="f72" b="f73"/>
                <a:pathLst>
                  <a:path w="2577604" h="2572235">
                    <a:moveTo>
                      <a:pt x="f5" y="f5"/>
                    </a:moveTo>
                    <a:cubicBezTo>
                      <a:pt x="f8" y="f5"/>
                      <a:pt x="f6" y="f9"/>
                      <a:pt x="f6" y="f7"/>
                    </a:cubicBezTo>
                    <a:lnTo>
                      <a:pt x="f10" y="f7"/>
                    </a:lnTo>
                    <a:lnTo>
                      <a:pt x="f11" y="f12"/>
                    </a:lnTo>
                    <a:cubicBezTo>
                      <a:pt x="f13" y="f14"/>
                      <a:pt x="f15" y="f16"/>
                      <a:pt x="f17" y="f18"/>
                    </a:cubicBezTo>
                    <a:lnTo>
                      <a:pt x="f5" y="f19"/>
                    </a:lnTo>
                    <a:lnTo>
                      <a:pt x="f5" y="f20"/>
                    </a:lnTo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24" name="Freeform 31">
                <a:extLst>
                  <a:ext uri="{FF2B5EF4-FFF2-40B4-BE49-F238E27FC236}">
                    <a16:creationId xmlns:a16="http://schemas.microsoft.com/office/drawing/2014/main" id="{FE932CE8-AA75-DB4A-8FF5-F466E2F07208}"/>
                  </a:ext>
                </a:extLst>
              </p:cNvPr>
              <p:cNvSpPr/>
              <p:nvPr/>
            </p:nvSpPr>
            <p:spPr>
              <a:xfrm>
                <a:off x="8424330" y="3489414"/>
                <a:ext cx="2981611" cy="297754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75762"/>
                  <a:gd name="f7" fmla="val 2572239"/>
                  <a:gd name="f8" fmla="val 2334766"/>
                  <a:gd name="f9" fmla="val 2336002"/>
                  <a:gd name="f10" fmla="val 4"/>
                  <a:gd name="f11" fmla="val 1420611"/>
                  <a:gd name="f12" fmla="val 1422554"/>
                  <a:gd name="f13" fmla="val 2328177"/>
                  <a:gd name="f14" fmla="val 195537"/>
                  <a:gd name="f15" fmla="val 2318304"/>
                  <a:gd name="f16" fmla="val 1318470"/>
                  <a:gd name="f17" fmla="val 2204264"/>
                  <a:gd name="f18" fmla="val 2211203"/>
                  <a:gd name="f19" fmla="val 1311532"/>
                  <a:gd name="f20" fmla="val 2325243"/>
                  <a:gd name="f21" fmla="val 188598"/>
                  <a:gd name="f22" fmla="+- 0 0 -90"/>
                  <a:gd name="f23" fmla="*/ f3 1 2575762"/>
                  <a:gd name="f24" fmla="*/ f4 1 2572239"/>
                  <a:gd name="f25" fmla="val f5"/>
                  <a:gd name="f26" fmla="val f6"/>
                  <a:gd name="f27" fmla="val f7"/>
                  <a:gd name="f28" fmla="*/ f22 f0 1"/>
                  <a:gd name="f29" fmla="+- f27 0 f25"/>
                  <a:gd name="f30" fmla="+- f26 0 f25"/>
                  <a:gd name="f31" fmla="*/ f28 1 f2"/>
                  <a:gd name="f32" fmla="*/ f30 1 2575762"/>
                  <a:gd name="f33" fmla="*/ f29 1 2572239"/>
                  <a:gd name="f34" fmla="*/ 2334766 f30 1"/>
                  <a:gd name="f35" fmla="*/ 0 f29 1"/>
                  <a:gd name="f36" fmla="*/ 2336002 f30 1"/>
                  <a:gd name="f37" fmla="*/ 4 f29 1"/>
                  <a:gd name="f38" fmla="*/ 2575762 f30 1"/>
                  <a:gd name="f39" fmla="*/ 0 f30 1"/>
                  <a:gd name="f40" fmla="*/ 2572239 f29 1"/>
                  <a:gd name="f41" fmla="*/ 2328177 f29 1"/>
                  <a:gd name="f42" fmla="*/ 195537 f30 1"/>
                  <a:gd name="f43" fmla="*/ 2318304 f29 1"/>
                  <a:gd name="f44" fmla="*/ 2325243 f30 1"/>
                  <a:gd name="f45" fmla="*/ 188598 f29 1"/>
                  <a:gd name="f46" fmla="+- f31 0 f1"/>
                  <a:gd name="f47" fmla="*/ f34 1 2575762"/>
                  <a:gd name="f48" fmla="*/ f35 1 2572239"/>
                  <a:gd name="f49" fmla="*/ f36 1 2575762"/>
                  <a:gd name="f50" fmla="*/ f37 1 2572239"/>
                  <a:gd name="f51" fmla="*/ f38 1 2575762"/>
                  <a:gd name="f52" fmla="*/ f39 1 2575762"/>
                  <a:gd name="f53" fmla="*/ f40 1 2572239"/>
                  <a:gd name="f54" fmla="*/ f41 1 2572239"/>
                  <a:gd name="f55" fmla="*/ f42 1 2575762"/>
                  <a:gd name="f56" fmla="*/ f43 1 2572239"/>
                  <a:gd name="f57" fmla="*/ f44 1 2575762"/>
                  <a:gd name="f58" fmla="*/ f45 1 2572239"/>
                  <a:gd name="f59" fmla="*/ f25 1 f32"/>
                  <a:gd name="f60" fmla="*/ f26 1 f32"/>
                  <a:gd name="f61" fmla="*/ f25 1 f33"/>
                  <a:gd name="f62" fmla="*/ f27 1 f33"/>
                  <a:gd name="f63" fmla="*/ f47 1 f32"/>
                  <a:gd name="f64" fmla="*/ f48 1 f33"/>
                  <a:gd name="f65" fmla="*/ f49 1 f32"/>
                  <a:gd name="f66" fmla="*/ f50 1 f33"/>
                  <a:gd name="f67" fmla="*/ f51 1 f32"/>
                  <a:gd name="f68" fmla="*/ f52 1 f32"/>
                  <a:gd name="f69" fmla="*/ f53 1 f33"/>
                  <a:gd name="f70" fmla="*/ f54 1 f33"/>
                  <a:gd name="f71" fmla="*/ f55 1 f32"/>
                  <a:gd name="f72" fmla="*/ f56 1 f33"/>
                  <a:gd name="f73" fmla="*/ f57 1 f32"/>
                  <a:gd name="f74" fmla="*/ f58 1 f33"/>
                  <a:gd name="f75" fmla="*/ f59 f23 1"/>
                  <a:gd name="f76" fmla="*/ f60 f23 1"/>
                  <a:gd name="f77" fmla="*/ f62 f24 1"/>
                  <a:gd name="f78" fmla="*/ f61 f24 1"/>
                  <a:gd name="f79" fmla="*/ f63 f23 1"/>
                  <a:gd name="f80" fmla="*/ f64 f24 1"/>
                  <a:gd name="f81" fmla="*/ f65 f23 1"/>
                  <a:gd name="f82" fmla="*/ f66 f24 1"/>
                  <a:gd name="f83" fmla="*/ f67 f23 1"/>
                  <a:gd name="f84" fmla="*/ f68 f23 1"/>
                  <a:gd name="f85" fmla="*/ f69 f24 1"/>
                  <a:gd name="f86" fmla="*/ f70 f24 1"/>
                  <a:gd name="f87" fmla="*/ f71 f23 1"/>
                  <a:gd name="f88" fmla="*/ f72 f24 1"/>
                  <a:gd name="f89" fmla="*/ f73 f23 1"/>
                  <a:gd name="f90" fmla="*/ f74 f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6">
                    <a:pos x="f79" y="f80"/>
                  </a:cxn>
                  <a:cxn ang="f46">
                    <a:pos x="f81" y="f80"/>
                  </a:cxn>
                  <a:cxn ang="f46">
                    <a:pos x="f81" y="f82"/>
                  </a:cxn>
                  <a:cxn ang="f46">
                    <a:pos x="f83" y="f82"/>
                  </a:cxn>
                  <a:cxn ang="f46">
                    <a:pos x="f84" y="f85"/>
                  </a:cxn>
                  <a:cxn ang="f46">
                    <a:pos x="f84" y="f86"/>
                  </a:cxn>
                  <a:cxn ang="f46">
                    <a:pos x="f87" y="f88"/>
                  </a:cxn>
                  <a:cxn ang="f46">
                    <a:pos x="f89" y="f90"/>
                  </a:cxn>
                </a:cxnLst>
                <a:rect l="f75" t="f78" r="f76" b="f77"/>
                <a:pathLst>
                  <a:path w="2575762" h="2572239">
                    <a:moveTo>
                      <a:pt x="f8" y="f5"/>
                    </a:moveTo>
                    <a:lnTo>
                      <a:pt x="f9" y="f5"/>
                    </a:lnTo>
                    <a:lnTo>
                      <a:pt x="f9" y="f10"/>
                    </a:lnTo>
                    <a:lnTo>
                      <a:pt x="f6" y="f10"/>
                    </a:lnTo>
                    <a:cubicBezTo>
                      <a:pt x="f6" y="f11"/>
                      <a:pt x="f12" y="f7"/>
                      <a:pt x="f5" y="f7"/>
                    </a:cubicBezTo>
                    <a:lnTo>
                      <a:pt x="f5" y="f13"/>
                    </a:lnTo>
                    <a:lnTo>
                      <a:pt x="f14" y="f15"/>
                    </a:lnTo>
                    <a:cubicBezTo>
                      <a:pt x="f16" y="f17"/>
                      <a:pt x="f18" y="f19"/>
                      <a:pt x="f20" y="f21"/>
                    </a:cubicBezTo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25" name="Freeform 32">
                <a:extLst>
                  <a:ext uri="{FF2B5EF4-FFF2-40B4-BE49-F238E27FC236}">
                    <a16:creationId xmlns:a16="http://schemas.microsoft.com/office/drawing/2014/main" id="{A6FF83F4-C029-254F-8108-3B6E33F773C8}"/>
                  </a:ext>
                </a:extLst>
              </p:cNvPr>
              <p:cNvSpPr/>
              <p:nvPr/>
            </p:nvSpPr>
            <p:spPr>
              <a:xfrm>
                <a:off x="5345289" y="3489414"/>
                <a:ext cx="2971653" cy="297927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67154"/>
                  <a:gd name="f7" fmla="val 2573734"/>
                  <a:gd name="f8" fmla="val 228323"/>
                  <a:gd name="f9" fmla="val 237847"/>
                  <a:gd name="f10" fmla="val 188596"/>
                  <a:gd name="f11" fmla="val 351887"/>
                  <a:gd name="f12" fmla="val 1311530"/>
                  <a:gd name="f13" fmla="val 1244619"/>
                  <a:gd name="f14" fmla="val 2204262"/>
                  <a:gd name="f15" fmla="val 2367553"/>
                  <a:gd name="f16" fmla="val 2318302"/>
                  <a:gd name="f17" fmla="val 2328381"/>
                  <a:gd name="f18" fmla="val 2307528"/>
                  <a:gd name="f19" fmla="val 2560605"/>
                  <a:gd name="f20" fmla="val 1011424"/>
                  <a:gd name="f21" fmla="val 2428795"/>
                  <a:gd name="f22" fmla="val 1332677"/>
                  <a:gd name="f23" fmla="+- 0 0 -90"/>
                  <a:gd name="f24" fmla="*/ f3 1 2567154"/>
                  <a:gd name="f25" fmla="*/ f4 1 2573734"/>
                  <a:gd name="f26" fmla="val f5"/>
                  <a:gd name="f27" fmla="val f6"/>
                  <a:gd name="f28" fmla="val f7"/>
                  <a:gd name="f29" fmla="*/ f23 f0 1"/>
                  <a:gd name="f30" fmla="+- f28 0 f26"/>
                  <a:gd name="f31" fmla="+- f27 0 f26"/>
                  <a:gd name="f32" fmla="*/ f29 1 f2"/>
                  <a:gd name="f33" fmla="*/ f31 1 2567154"/>
                  <a:gd name="f34" fmla="*/ f30 1 2573734"/>
                  <a:gd name="f35" fmla="*/ 0 f31 1"/>
                  <a:gd name="f36" fmla="*/ 0 f30 1"/>
                  <a:gd name="f37" fmla="*/ 228323 f31 1"/>
                  <a:gd name="f38" fmla="*/ 237847 f31 1"/>
                  <a:gd name="f39" fmla="*/ 188596 f30 1"/>
                  <a:gd name="f40" fmla="*/ 2367553 f31 1"/>
                  <a:gd name="f41" fmla="*/ 2318302 f30 1"/>
                  <a:gd name="f42" fmla="*/ 2567154 f31 1"/>
                  <a:gd name="f43" fmla="*/ 2328381 f30 1"/>
                  <a:gd name="f44" fmla="*/ 2573734 f30 1"/>
                  <a:gd name="f45" fmla="*/ 2307528 f31 1"/>
                  <a:gd name="f46" fmla="*/ 2560605 f30 1"/>
                  <a:gd name="f47" fmla="+- f32 0 f1"/>
                  <a:gd name="f48" fmla="*/ f35 1 2567154"/>
                  <a:gd name="f49" fmla="*/ f36 1 2573734"/>
                  <a:gd name="f50" fmla="*/ f37 1 2567154"/>
                  <a:gd name="f51" fmla="*/ f38 1 2567154"/>
                  <a:gd name="f52" fmla="*/ f39 1 2573734"/>
                  <a:gd name="f53" fmla="*/ f40 1 2567154"/>
                  <a:gd name="f54" fmla="*/ f41 1 2573734"/>
                  <a:gd name="f55" fmla="*/ f42 1 2567154"/>
                  <a:gd name="f56" fmla="*/ f43 1 2573734"/>
                  <a:gd name="f57" fmla="*/ f44 1 2573734"/>
                  <a:gd name="f58" fmla="*/ f45 1 2567154"/>
                  <a:gd name="f59" fmla="*/ f46 1 2573734"/>
                  <a:gd name="f60" fmla="*/ f26 1 f33"/>
                  <a:gd name="f61" fmla="*/ f27 1 f33"/>
                  <a:gd name="f62" fmla="*/ f26 1 f34"/>
                  <a:gd name="f63" fmla="*/ f28 1 f34"/>
                  <a:gd name="f64" fmla="*/ f48 1 f33"/>
                  <a:gd name="f65" fmla="*/ f49 1 f34"/>
                  <a:gd name="f66" fmla="*/ f50 1 f33"/>
                  <a:gd name="f67" fmla="*/ f51 1 f33"/>
                  <a:gd name="f68" fmla="*/ f52 1 f34"/>
                  <a:gd name="f69" fmla="*/ f53 1 f33"/>
                  <a:gd name="f70" fmla="*/ f54 1 f34"/>
                  <a:gd name="f71" fmla="*/ f55 1 f33"/>
                  <a:gd name="f72" fmla="*/ f56 1 f34"/>
                  <a:gd name="f73" fmla="*/ f57 1 f34"/>
                  <a:gd name="f74" fmla="*/ f58 1 f33"/>
                  <a:gd name="f75" fmla="*/ f59 1 f34"/>
                  <a:gd name="f76" fmla="*/ f60 f24 1"/>
                  <a:gd name="f77" fmla="*/ f61 f24 1"/>
                  <a:gd name="f78" fmla="*/ f63 f25 1"/>
                  <a:gd name="f79" fmla="*/ f62 f25 1"/>
                  <a:gd name="f80" fmla="*/ f64 f24 1"/>
                  <a:gd name="f81" fmla="*/ f65 f25 1"/>
                  <a:gd name="f82" fmla="*/ f66 f24 1"/>
                  <a:gd name="f83" fmla="*/ f67 f24 1"/>
                  <a:gd name="f84" fmla="*/ f68 f25 1"/>
                  <a:gd name="f85" fmla="*/ f69 f24 1"/>
                  <a:gd name="f86" fmla="*/ f70 f25 1"/>
                  <a:gd name="f87" fmla="*/ f71 f24 1"/>
                  <a:gd name="f88" fmla="*/ f72 f25 1"/>
                  <a:gd name="f89" fmla="*/ f73 f25 1"/>
                  <a:gd name="f90" fmla="*/ f74 f24 1"/>
                  <a:gd name="f91" fmla="*/ f75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7">
                    <a:pos x="f80" y="f81"/>
                  </a:cxn>
                  <a:cxn ang="f47">
                    <a:pos x="f82" y="f81"/>
                  </a:cxn>
                  <a:cxn ang="f47">
                    <a:pos x="f83" y="f84"/>
                  </a:cxn>
                  <a:cxn ang="f47">
                    <a:pos x="f85" y="f86"/>
                  </a:cxn>
                  <a:cxn ang="f47">
                    <a:pos x="f87" y="f88"/>
                  </a:cxn>
                  <a:cxn ang="f47">
                    <a:pos x="f87" y="f89"/>
                  </a:cxn>
                  <a:cxn ang="f47">
                    <a:pos x="f90" y="f91"/>
                  </a:cxn>
                  <a:cxn ang="f47">
                    <a:pos x="f80" y="f81"/>
                  </a:cxn>
                </a:cxnLst>
                <a:rect l="f76" t="f79" r="f77" b="f78"/>
                <a:pathLst>
                  <a:path w="2567154" h="2573734">
                    <a:moveTo>
                      <a:pt x="f5" y="f5"/>
                    </a:moveTo>
                    <a:lnTo>
                      <a:pt x="f8" y="f5"/>
                    </a:lnTo>
                    <a:lnTo>
                      <a:pt x="f9" y="f10"/>
                    </a:lnTo>
                    <a:cubicBezTo>
                      <a:pt x="f11" y="f12"/>
                      <a:pt x="f13" y="f14"/>
                      <a:pt x="f15" y="f16"/>
                    </a:cubicBezTo>
                    <a:lnTo>
                      <a:pt x="f6" y="f17"/>
                    </a:lnTo>
                    <a:lnTo>
                      <a:pt x="f6" y="f7"/>
                    </a:lnTo>
                    <a:lnTo>
                      <a:pt x="f18" y="f19"/>
                    </a:lnTo>
                    <a:cubicBezTo>
                      <a:pt x="f20" y="f21"/>
                      <a:pt x="f5" y="f22"/>
                      <a:pt x="f5" y="f5"/>
                    </a:cubicBezTo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26" name="Oval 35">
                <a:extLst>
                  <a:ext uri="{FF2B5EF4-FFF2-40B4-BE49-F238E27FC236}">
                    <a16:creationId xmlns:a16="http://schemas.microsoft.com/office/drawing/2014/main" id="{B289E407-231F-2940-85A1-AD8BCD31A67F}"/>
                  </a:ext>
                </a:extLst>
              </p:cNvPr>
              <p:cNvSpPr/>
              <p:nvPr/>
            </p:nvSpPr>
            <p:spPr>
              <a:xfrm>
                <a:off x="5987646" y="985823"/>
                <a:ext cx="719047" cy="71904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27" name="Google Shape;1138;p39">
                <a:extLst>
                  <a:ext uri="{FF2B5EF4-FFF2-40B4-BE49-F238E27FC236}">
                    <a16:creationId xmlns:a16="http://schemas.microsoft.com/office/drawing/2014/main" id="{261B20D8-8EF3-5C40-9902-8CEF5F83FA8A}"/>
                  </a:ext>
                </a:extLst>
              </p:cNvPr>
              <p:cNvSpPr/>
              <p:nvPr/>
            </p:nvSpPr>
            <p:spPr>
              <a:xfrm>
                <a:off x="6094823" y="1174418"/>
                <a:ext cx="504693" cy="34185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555"/>
                  <a:gd name="f7" fmla="val 21600"/>
                  <a:gd name="f8" fmla="val 10775"/>
                  <a:gd name="f9" fmla="val 8891"/>
                  <a:gd name="f10" fmla="val 7365"/>
                  <a:gd name="f11" fmla="val 2267"/>
                  <a:gd name="f12" fmla="val 5054"/>
                  <a:gd name="f13" fmla="val 7841"/>
                  <a:gd name="f14" fmla="val 10098"/>
                  <a:gd name="f15" fmla="val 12659"/>
                  <a:gd name="f16" fmla="val 14185"/>
                  <a:gd name="f17" fmla="val 920"/>
                  <a:gd name="f18" fmla="val 12316"/>
                  <a:gd name="f19" fmla="val 13569"/>
                  <a:gd name="f20" fmla="val 2774"/>
                  <a:gd name="f21" fmla="val 7334"/>
                  <a:gd name="f22" fmla="val 9179"/>
                  <a:gd name="f23" fmla="val 9233"/>
                  <a:gd name="f24" fmla="val 7987"/>
                  <a:gd name="f25" fmla="val 4083"/>
                  <a:gd name="f26" fmla="val 3907"/>
                  <a:gd name="f27" fmla="val 2817"/>
                  <a:gd name="f28" fmla="val 3905"/>
                  <a:gd name="f29" fmla="val 1790"/>
                  <a:gd name="f30" fmla="val 5418"/>
                  <a:gd name="f31" fmla="val 1789"/>
                  <a:gd name="f32" fmla="val 7292"/>
                  <a:gd name="f33" fmla="val 1788"/>
                  <a:gd name="f34" fmla="val 9165"/>
                  <a:gd name="f35" fmla="val 2810"/>
                  <a:gd name="f36" fmla="val 10685"/>
                  <a:gd name="f37" fmla="val 4077"/>
                  <a:gd name="f38" fmla="val 10686"/>
                  <a:gd name="f39" fmla="val 5344"/>
                  <a:gd name="f40" fmla="val 10687"/>
                  <a:gd name="f41" fmla="val 6371"/>
                  <a:gd name="f42" fmla="val 9175"/>
                  <a:gd name="f43" fmla="val 6372"/>
                  <a:gd name="f44" fmla="val 7301"/>
                  <a:gd name="f45" fmla="val 7300"/>
                  <a:gd name="f46" fmla="val 7293"/>
                  <a:gd name="f47" fmla="val 6370"/>
                  <a:gd name="f48" fmla="val 5420"/>
                  <a:gd name="f49" fmla="val 5348"/>
                  <a:gd name="f50" fmla="val 3909"/>
                  <a:gd name="f51" fmla="val 17479"/>
                  <a:gd name="f52" fmla="val 16212"/>
                  <a:gd name="f53" fmla="val 15184"/>
                  <a:gd name="f54" fmla="val 18746"/>
                  <a:gd name="f55" fmla="val 19774"/>
                  <a:gd name="f56" fmla="val 19772"/>
                  <a:gd name="f57" fmla="val 5417"/>
                  <a:gd name="f58" fmla="val 18745"/>
                  <a:gd name="f59" fmla="val 3908"/>
                  <a:gd name="f60" fmla="val 4817"/>
                  <a:gd name="f61" fmla="val 5001"/>
                  <a:gd name="f62" fmla="val 4816"/>
                  <a:gd name="f63" fmla="val 5749"/>
                  <a:gd name="f64" fmla="val 5925"/>
                  <a:gd name="f65" fmla="val 5750"/>
                  <a:gd name="f66" fmla="val 8659"/>
                  <a:gd name="f67" fmla="val 5006"/>
                  <a:gd name="f68" fmla="val 9764"/>
                  <a:gd name="f69" fmla="val 9766"/>
                  <a:gd name="f70" fmla="val 3159"/>
                  <a:gd name="f71" fmla="val 9768"/>
                  <a:gd name="f72" fmla="val 2405"/>
                  <a:gd name="f73" fmla="val 2404"/>
                  <a:gd name="f74" fmla="val 2403"/>
                  <a:gd name="f75" fmla="val 3153"/>
                  <a:gd name="f76" fmla="val 4818"/>
                  <a:gd name="f77" fmla="val 18403"/>
                  <a:gd name="f78" fmla="val 19152"/>
                  <a:gd name="f79" fmla="val 19151"/>
                  <a:gd name="f80" fmla="val 8658"/>
                  <a:gd name="f81" fmla="val 9765"/>
                  <a:gd name="f82" fmla="val 16555"/>
                  <a:gd name="f83" fmla="val 15806"/>
                  <a:gd name="f84" fmla="val 11246"/>
                  <a:gd name="f85" fmla="val 9400"/>
                  <a:gd name="f86" fmla="val 8026"/>
                  <a:gd name="f87" fmla="val 11950"/>
                  <a:gd name="f88" fmla="val 6916"/>
                  <a:gd name="f89" fmla="val 13360"/>
                  <a:gd name="f90" fmla="val 6174"/>
                  <a:gd name="f91" fmla="val 12202"/>
                  <a:gd name="f92" fmla="val 5143"/>
                  <a:gd name="f93" fmla="val 11536"/>
                  <a:gd name="f94" fmla="val 4064"/>
                  <a:gd name="f95" fmla="val 11521"/>
                  <a:gd name="f96" fmla="val 2059"/>
                  <a:gd name="f97" fmla="val 280"/>
                  <a:gd name="f98" fmla="val 13959"/>
                  <a:gd name="f99" fmla="val 7"/>
                  <a:gd name="f100" fmla="val 17068"/>
                  <a:gd name="f101" fmla="val -22"/>
                  <a:gd name="f102" fmla="val 17394"/>
                  <a:gd name="f103" fmla="val 47"/>
                  <a:gd name="f104" fmla="val 17720"/>
                  <a:gd name="f105" fmla="val 193"/>
                  <a:gd name="f106" fmla="val 17968"/>
                  <a:gd name="f107" fmla="val 336"/>
                  <a:gd name="f108" fmla="val 18207"/>
                  <a:gd name="f109" fmla="val 541"/>
                  <a:gd name="f110" fmla="val 18346"/>
                  <a:gd name="f111" fmla="val 757"/>
                  <a:gd name="f112" fmla="val 18348"/>
                  <a:gd name="f113" fmla="val 4692"/>
                  <a:gd name="f114" fmla="val 4593"/>
                  <a:gd name="f115" fmla="val 18844"/>
                  <a:gd name="f116" fmla="val 4519"/>
                  <a:gd name="f117" fmla="val 19352"/>
                  <a:gd name="f118" fmla="val 4474"/>
                  <a:gd name="f119" fmla="val 19865"/>
                  <a:gd name="f120" fmla="val 4435"/>
                  <a:gd name="f121" fmla="val 20307"/>
                  <a:gd name="f122" fmla="val 4527"/>
                  <a:gd name="f123" fmla="val 20751"/>
                  <a:gd name="f124" fmla="val 4724"/>
                  <a:gd name="f125" fmla="val 21088"/>
                  <a:gd name="f126" fmla="val 4917"/>
                  <a:gd name="f127" fmla="val 21413"/>
                  <a:gd name="f128" fmla="val 5195"/>
                  <a:gd name="f129" fmla="val 5487"/>
                  <a:gd name="f130" fmla="val 16063"/>
                  <a:gd name="f131" fmla="val 16355"/>
                  <a:gd name="f132" fmla="val 16633"/>
                  <a:gd name="f133" fmla="val 16825"/>
                  <a:gd name="f134" fmla="val 17023"/>
                  <a:gd name="f135" fmla="val 17114"/>
                  <a:gd name="f136" fmla="val 17075"/>
                  <a:gd name="f137" fmla="val 17030"/>
                  <a:gd name="f138" fmla="val 16957"/>
                  <a:gd name="f139" fmla="val 16857"/>
                  <a:gd name="f140" fmla="val 20799"/>
                  <a:gd name="f141" fmla="val 21015"/>
                  <a:gd name="f142" fmla="val 21220"/>
                  <a:gd name="f143" fmla="val 18208"/>
                  <a:gd name="f144" fmla="val 21363"/>
                  <a:gd name="f145" fmla="val 21509"/>
                  <a:gd name="f146" fmla="val 21578"/>
                  <a:gd name="f147" fmla="val 21549"/>
                  <a:gd name="f148" fmla="val 21276"/>
                  <a:gd name="f149" fmla="val 19490"/>
                  <a:gd name="f150" fmla="val 17485"/>
                  <a:gd name="f151" fmla="val 16407"/>
                  <a:gd name="f152" fmla="val 15376"/>
                  <a:gd name="f153" fmla="val 14633"/>
                  <a:gd name="f154" fmla="val 13523"/>
                  <a:gd name="f155" fmla="val 12149"/>
                  <a:gd name="f156" fmla="val 12165"/>
                  <a:gd name="f157" fmla="val 13578"/>
                  <a:gd name="f158" fmla="val 16075"/>
                  <a:gd name="f159" fmla="val 15602"/>
                  <a:gd name="f160" fmla="val 16460"/>
                  <a:gd name="f161" fmla="val 19979"/>
                  <a:gd name="f162" fmla="val 16475"/>
                  <a:gd name="f163" fmla="val 20160"/>
                  <a:gd name="f164" fmla="val 16439"/>
                  <a:gd name="f165" fmla="val 20343"/>
                  <a:gd name="f166" fmla="val 16357"/>
                  <a:gd name="f167" fmla="val 20481"/>
                  <a:gd name="f168" fmla="val 16283"/>
                  <a:gd name="f169" fmla="val 20608"/>
                  <a:gd name="f170" fmla="val 16176"/>
                  <a:gd name="f171" fmla="val 20690"/>
                  <a:gd name="f172" fmla="val 5373"/>
                  <a:gd name="f173" fmla="val 5267"/>
                  <a:gd name="f174" fmla="val 5192"/>
                  <a:gd name="f175" fmla="val 5111"/>
                  <a:gd name="f176" fmla="val 5074"/>
                  <a:gd name="f177" fmla="val 5090"/>
                  <a:gd name="f178" fmla="val 5474"/>
                  <a:gd name="f179" fmla="val 15595"/>
                  <a:gd name="f180" fmla="val 7971"/>
                  <a:gd name="f181" fmla="val 12440"/>
                  <a:gd name="f182" fmla="val 4968"/>
                  <a:gd name="f183" fmla="val 12456"/>
                  <a:gd name="f184" fmla="val 5831"/>
                  <a:gd name="f185" fmla="val 13009"/>
                  <a:gd name="f186" fmla="val 6455"/>
                  <a:gd name="f187" fmla="val 13976"/>
                  <a:gd name="f188" fmla="val 5784"/>
                  <a:gd name="f189" fmla="val 14959"/>
                  <a:gd name="f190" fmla="val 5255"/>
                  <a:gd name="f191" fmla="val 16131"/>
                  <a:gd name="f192" fmla="val 4904"/>
                  <a:gd name="f193" fmla="val 17428"/>
                  <a:gd name="f194" fmla="val 719"/>
                  <a:gd name="f195" fmla="val 678"/>
                  <a:gd name="f196" fmla="val 17405"/>
                  <a:gd name="f197" fmla="val 654"/>
                  <a:gd name="f198" fmla="val 17362"/>
                  <a:gd name="f199" fmla="val 625"/>
                  <a:gd name="f200" fmla="val 17314"/>
                  <a:gd name="f201" fmla="val 616"/>
                  <a:gd name="f202" fmla="val 17255"/>
                  <a:gd name="f203" fmla="val 622"/>
                  <a:gd name="f204" fmla="val 17191"/>
                  <a:gd name="f205" fmla="val 855"/>
                  <a:gd name="f206" fmla="val 14528"/>
                  <a:gd name="f207" fmla="val 2365"/>
                  <a:gd name="f208" fmla="val 19191"/>
                  <a:gd name="f209" fmla="val 20695"/>
                  <a:gd name="f210" fmla="val 14518"/>
                  <a:gd name="f211" fmla="val 20927"/>
                  <a:gd name="f212" fmla="val 17181"/>
                  <a:gd name="f213" fmla="val 20935"/>
                  <a:gd name="f214" fmla="val 17244"/>
                  <a:gd name="f215" fmla="val 20923"/>
                  <a:gd name="f216" fmla="val 17313"/>
                  <a:gd name="f217" fmla="val 20895"/>
                  <a:gd name="f218" fmla="val 20871"/>
                  <a:gd name="f219" fmla="val 20837"/>
                  <a:gd name="f220" fmla="val 16646"/>
                  <a:gd name="f221" fmla="val 16294"/>
                  <a:gd name="f222" fmla="val 15766"/>
                  <a:gd name="f223" fmla="val 15095"/>
                  <a:gd name="f224" fmla="val 15718"/>
                  <a:gd name="f225" fmla="val 16582"/>
                  <a:gd name="f226" fmla="+- 0 0 -90"/>
                  <a:gd name="f227" fmla="+- 0 0 -180"/>
                  <a:gd name="f228" fmla="+- 0 0 -270"/>
                  <a:gd name="f229" fmla="+- 0 0 -360"/>
                  <a:gd name="f230" fmla="*/ f3 1 21555"/>
                  <a:gd name="f231" fmla="*/ f4 1 21600"/>
                  <a:gd name="f232" fmla="val f5"/>
                  <a:gd name="f233" fmla="val f6"/>
                  <a:gd name="f234" fmla="val f7"/>
                  <a:gd name="f235" fmla="*/ f226 f0 1"/>
                  <a:gd name="f236" fmla="*/ f227 f0 1"/>
                  <a:gd name="f237" fmla="*/ f228 f0 1"/>
                  <a:gd name="f238" fmla="*/ f229 f0 1"/>
                  <a:gd name="f239" fmla="+- f234 0 f232"/>
                  <a:gd name="f240" fmla="+- f233 0 f232"/>
                  <a:gd name="f241" fmla="*/ f235 1 f2"/>
                  <a:gd name="f242" fmla="*/ f236 1 f2"/>
                  <a:gd name="f243" fmla="*/ f237 1 f2"/>
                  <a:gd name="f244" fmla="*/ f238 1 f2"/>
                  <a:gd name="f245" fmla="*/ f239 1 2"/>
                  <a:gd name="f246" fmla="*/ f240 1 2"/>
                  <a:gd name="f247" fmla="*/ f240 1 21555"/>
                  <a:gd name="f248" fmla="*/ f239 1 21600"/>
                  <a:gd name="f249" fmla="+- f241 0 f1"/>
                  <a:gd name="f250" fmla="+- f242 0 f1"/>
                  <a:gd name="f251" fmla="+- f243 0 f1"/>
                  <a:gd name="f252" fmla="+- f244 0 f1"/>
                  <a:gd name="f253" fmla="*/ f246 1 f247"/>
                  <a:gd name="f254" fmla="*/ f245 1 f248"/>
                  <a:gd name="f255" fmla="*/ 0 1 f247"/>
                  <a:gd name="f256" fmla="*/ f233 1 f247"/>
                  <a:gd name="f257" fmla="*/ 0 1 f248"/>
                  <a:gd name="f258" fmla="*/ f234 1 f248"/>
                  <a:gd name="f259" fmla="*/ f255 f230 1"/>
                  <a:gd name="f260" fmla="*/ f256 f230 1"/>
                  <a:gd name="f261" fmla="*/ f258 f231 1"/>
                  <a:gd name="f262" fmla="*/ f257 f231 1"/>
                  <a:gd name="f263" fmla="*/ f253 f230 1"/>
                  <a:gd name="f264" fmla="*/ f254 f2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9">
                    <a:pos x="f263" y="f264"/>
                  </a:cxn>
                  <a:cxn ang="f250">
                    <a:pos x="f263" y="f264"/>
                  </a:cxn>
                  <a:cxn ang="f251">
                    <a:pos x="f263" y="f264"/>
                  </a:cxn>
                  <a:cxn ang="f252">
                    <a:pos x="f263" y="f264"/>
                  </a:cxn>
                </a:cxnLst>
                <a:rect l="f259" t="f262" r="f260" b="f261"/>
                <a:pathLst>
                  <a:path w="21555" h="21600">
                    <a:moveTo>
                      <a:pt x="f8" y="f5"/>
                    </a:moveTo>
                    <a:cubicBezTo>
                      <a:pt x="f9" y="f5"/>
                      <a:pt x="f10" y="f11"/>
                      <a:pt x="f10" y="f12"/>
                    </a:cubicBezTo>
                    <a:cubicBezTo>
                      <a:pt x="f10" y="f13"/>
                      <a:pt x="f9" y="f14"/>
                      <a:pt x="f8" y="f14"/>
                    </a:cubicBezTo>
                    <a:cubicBezTo>
                      <a:pt x="f15" y="f14"/>
                      <a:pt x="f16" y="f13"/>
                      <a:pt x="f16" y="f12"/>
                    </a:cubicBezTo>
                    <a:cubicBezTo>
                      <a:pt x="f16" y="f11"/>
                      <a:pt x="f15" y="f5"/>
                      <a:pt x="f8" y="f5"/>
                    </a:cubicBezTo>
                    <a:close/>
                    <a:moveTo>
                      <a:pt x="f8" y="f17"/>
                    </a:moveTo>
                    <a:cubicBezTo>
                      <a:pt x="f18" y="f17"/>
                      <a:pt x="f19" y="f20"/>
                      <a:pt x="f19" y="f12"/>
                    </a:cubicBezTo>
                    <a:cubicBezTo>
                      <a:pt x="f19" y="f21"/>
                      <a:pt x="f18" y="f22"/>
                      <a:pt x="f8" y="f22"/>
                    </a:cubicBezTo>
                    <a:cubicBezTo>
                      <a:pt x="f23" y="f22"/>
                      <a:pt x="f24" y="f21"/>
                      <a:pt x="f24" y="f12"/>
                    </a:cubicBezTo>
                    <a:cubicBezTo>
                      <a:pt x="f24" y="f20"/>
                      <a:pt x="f23" y="f17"/>
                      <a:pt x="f8" y="f17"/>
                    </a:cubicBezTo>
                    <a:close/>
                    <a:moveTo>
                      <a:pt x="f25" y="f26"/>
                    </a:move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4"/>
                      <a:pt x="f35" y="f36"/>
                      <a:pt x="f37" y="f38"/>
                    </a:cubicBezTo>
                    <a:cubicBezTo>
                      <a:pt x="f39" y="f40"/>
                      <a:pt x="f41" y="f42"/>
                      <a:pt x="f43" y="f44"/>
                    </a:cubicBezTo>
                    <a:cubicBezTo>
                      <a:pt x="f43" y="f45"/>
                      <a:pt x="f43" y="f46"/>
                      <a:pt x="f43" y="f32"/>
                    </a:cubicBezTo>
                    <a:cubicBezTo>
                      <a:pt x="f47" y="f48"/>
                      <a:pt x="f49" y="f50"/>
                      <a:pt x="f25" y="f26"/>
                    </a:cubicBezTo>
                    <a:close/>
                    <a:moveTo>
                      <a:pt x="f51" y="f26"/>
                    </a:moveTo>
                    <a:cubicBezTo>
                      <a:pt x="f52" y="f26"/>
                      <a:pt x="f53" y="f30"/>
                      <a:pt x="f53" y="f32"/>
                    </a:cubicBezTo>
                    <a:cubicBezTo>
                      <a:pt x="f53" y="f34"/>
                      <a:pt x="f52" y="f38"/>
                      <a:pt x="f51" y="f38"/>
                    </a:cubicBezTo>
                    <a:cubicBezTo>
                      <a:pt x="f54" y="f38"/>
                      <a:pt x="f55" y="f34"/>
                      <a:pt x="f55" y="f32"/>
                    </a:cubicBezTo>
                    <a:cubicBezTo>
                      <a:pt x="f56" y="f57"/>
                      <a:pt x="f58" y="f59"/>
                      <a:pt x="f51" y="f26"/>
                    </a:cubicBezTo>
                    <a:close/>
                    <a:moveTo>
                      <a:pt x="f37" y="f60"/>
                    </a:moveTo>
                    <a:cubicBezTo>
                      <a:pt x="f61" y="f62"/>
                      <a:pt x="f63" y="f64"/>
                      <a:pt x="f65" y="f32"/>
                    </a:cubicBezTo>
                    <a:cubicBezTo>
                      <a:pt x="f63" y="f66"/>
                      <a:pt x="f67" y="f68"/>
                      <a:pt x="f25" y="f69"/>
                    </a:cubicBezTo>
                    <a:cubicBezTo>
                      <a:pt x="f70" y="f71"/>
                      <a:pt x="f72" y="f66"/>
                      <a:pt x="f73" y="f32"/>
                    </a:cubicBezTo>
                    <a:cubicBezTo>
                      <a:pt x="f74" y="f64"/>
                      <a:pt x="f75" y="f76"/>
                      <a:pt x="f37" y="f60"/>
                    </a:cubicBezTo>
                    <a:close/>
                    <a:moveTo>
                      <a:pt x="f51" y="f60"/>
                    </a:moveTo>
                    <a:cubicBezTo>
                      <a:pt x="f77" y="f60"/>
                      <a:pt x="f78" y="f64"/>
                      <a:pt x="f78" y="f32"/>
                    </a:cubicBezTo>
                    <a:cubicBezTo>
                      <a:pt x="f79" y="f80"/>
                      <a:pt x="f77" y="f81"/>
                      <a:pt x="f51" y="f69"/>
                    </a:cubicBezTo>
                    <a:cubicBezTo>
                      <a:pt x="f82" y="f69"/>
                      <a:pt x="f83" y="f66"/>
                      <a:pt x="f83" y="f32"/>
                    </a:cubicBezTo>
                    <a:cubicBezTo>
                      <a:pt x="f83" y="f64"/>
                      <a:pt x="f82" y="f60"/>
                      <a:pt x="f51" y="f60"/>
                    </a:cubicBezTo>
                    <a:close/>
                    <a:moveTo>
                      <a:pt x="f8" y="f84"/>
                    </a:moveTo>
                    <a:cubicBezTo>
                      <a:pt x="f85" y="f84"/>
                      <a:pt x="f86" y="f87"/>
                      <a:pt x="f88" y="f89"/>
                    </a:cubicBezTo>
                    <a:cubicBezTo>
                      <a:pt x="f90" y="f91"/>
                      <a:pt x="f92" y="f93"/>
                      <a:pt x="f94" y="f95"/>
                    </a:cubicBezTo>
                    <a:cubicBezTo>
                      <a:pt x="f96" y="f95"/>
                      <a:pt x="f97" y="f98"/>
                      <a:pt x="f99" y="f100"/>
                    </a:cubicBezTo>
                    <a:cubicBezTo>
                      <a:pt x="f101" y="f102"/>
                      <a:pt x="f103" y="f104"/>
                      <a:pt x="f105" y="f106"/>
                    </a:cubicBezTo>
                    <a:cubicBezTo>
                      <a:pt x="f107" y="f108"/>
                      <a:pt x="f109" y="f110"/>
                      <a:pt x="f111" y="f112"/>
                    </a:cubicBezTo>
                    <a:lnTo>
                      <a:pt x="f113" y="f112"/>
                    </a:ln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127"/>
                      <a:pt x="f128" y="f7"/>
                      <a:pt x="f129" y="f7"/>
                    </a:cubicBezTo>
                    <a:lnTo>
                      <a:pt x="f130" y="f7"/>
                    </a:lnTo>
                    <a:cubicBezTo>
                      <a:pt x="f131" y="f7"/>
                      <a:pt x="f132" y="f127"/>
                      <a:pt x="f133" y="f125"/>
                    </a:cubicBezTo>
                    <a:cubicBezTo>
                      <a:pt x="f134" y="f123"/>
                      <a:pt x="f135" y="f121"/>
                      <a:pt x="f136" y="f119"/>
                    </a:cubicBezTo>
                    <a:cubicBezTo>
                      <a:pt x="f137" y="f117"/>
                      <a:pt x="f138" y="f115"/>
                      <a:pt x="f139" y="f112"/>
                    </a:cubicBezTo>
                    <a:lnTo>
                      <a:pt x="f140" y="f112"/>
                    </a:lnTo>
                    <a:cubicBezTo>
                      <a:pt x="f141" y="f110"/>
                      <a:pt x="f142" y="f143"/>
                      <a:pt x="f144" y="f106"/>
                    </a:cubicBezTo>
                    <a:cubicBezTo>
                      <a:pt x="f145" y="f104"/>
                      <a:pt x="f146" y="f102"/>
                      <a:pt x="f147" y="f100"/>
                    </a:cubicBezTo>
                    <a:cubicBezTo>
                      <a:pt x="f148" y="f98"/>
                      <a:pt x="f149" y="f95"/>
                      <a:pt x="f150" y="f95"/>
                    </a:cubicBezTo>
                    <a:cubicBezTo>
                      <a:pt x="f151" y="f93"/>
                      <a:pt x="f152" y="f91"/>
                      <a:pt x="f153" y="f89"/>
                    </a:cubicBezTo>
                    <a:cubicBezTo>
                      <a:pt x="f154" y="f87"/>
                      <a:pt x="f155" y="f84"/>
                      <a:pt x="f8" y="f84"/>
                    </a:cubicBezTo>
                    <a:close/>
                    <a:moveTo>
                      <a:pt x="f8" y="f156"/>
                    </a:moveTo>
                    <a:cubicBezTo>
                      <a:pt x="f157" y="f156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30" y="f171"/>
                    </a:cubicBezTo>
                    <a:lnTo>
                      <a:pt x="f129" y="f171"/>
                    </a:lnTo>
                    <a:cubicBezTo>
                      <a:pt x="f172" y="f171"/>
                      <a:pt x="f173" y="f169"/>
                      <a:pt x="f174" y="f167"/>
                    </a:cubicBezTo>
                    <a:cubicBezTo>
                      <a:pt x="f175" y="f165"/>
                      <a:pt x="f176" y="f163"/>
                      <a:pt x="f177" y="f161"/>
                    </a:cubicBezTo>
                    <a:cubicBezTo>
                      <a:pt x="f178" y="f179"/>
                      <a:pt x="f180" y="f156"/>
                      <a:pt x="f8" y="f156"/>
                    </a:cubicBezTo>
                    <a:close/>
                    <a:moveTo>
                      <a:pt x="f94" y="f181"/>
                    </a:moveTo>
                    <a:cubicBezTo>
                      <a:pt x="f182" y="f183"/>
                      <a:pt x="f184" y="f185"/>
                      <a:pt x="f186" y="f187"/>
                    </a:cubicBezTo>
                    <a:cubicBezTo>
                      <a:pt x="f188" y="f189"/>
                      <a:pt x="f190" y="f191"/>
                      <a:pt x="f192" y="f193"/>
                    </a:cubicBezTo>
                    <a:cubicBezTo>
                      <a:pt x="f192" y="f193"/>
                      <a:pt x="f111" y="f193"/>
                      <a:pt x="f111" y="f193"/>
                    </a:cubicBezTo>
                    <a:cubicBezTo>
                      <a:pt x="f194" y="f193"/>
                      <a:pt x="f195" y="f196"/>
                      <a:pt x="f197" y="f198"/>
                    </a:cubicBezTo>
                    <a:cubicBezTo>
                      <a:pt x="f199" y="f200"/>
                      <a:pt x="f201" y="f202"/>
                      <a:pt x="f203" y="f204"/>
                    </a:cubicBezTo>
                    <a:cubicBezTo>
                      <a:pt x="f205" y="f206"/>
                      <a:pt x="f207" y="f181"/>
                      <a:pt x="f94" y="f181"/>
                    </a:cubicBezTo>
                    <a:close/>
                    <a:moveTo>
                      <a:pt x="f150" y="f181"/>
                    </a:moveTo>
                    <a:cubicBezTo>
                      <a:pt x="f208" y="f181"/>
                      <a:pt x="f209" y="f210"/>
                      <a:pt x="f211" y="f212"/>
                    </a:cubicBezTo>
                    <a:cubicBezTo>
                      <a:pt x="f213" y="f214"/>
                      <a:pt x="f215" y="f216"/>
                      <a:pt x="f217" y="f198"/>
                    </a:cubicBezTo>
                    <a:cubicBezTo>
                      <a:pt x="f218" y="f196"/>
                      <a:pt x="f219" y="f193"/>
                      <a:pt x="f140" y="f193"/>
                    </a:cubicBezTo>
                    <a:lnTo>
                      <a:pt x="f220" y="f193"/>
                    </a:lnTo>
                    <a:cubicBezTo>
                      <a:pt x="f221" y="f191"/>
                      <a:pt x="f222" y="f189"/>
                      <a:pt x="f223" y="f187"/>
                    </a:cubicBezTo>
                    <a:cubicBezTo>
                      <a:pt x="f224" y="f185"/>
                      <a:pt x="f225" y="f183"/>
                      <a:pt x="f150" y="f1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1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HN" sz="1400" b="0" i="0" u="none" strike="noStrike" kern="0" cap="none" spc="0" baseline="0">
                  <a:solidFill>
                    <a:srgbClr val="011627"/>
                  </a:solidFill>
                  <a:uFillTx/>
                  <a:latin typeface="Poppins" pitchFamily="2"/>
                  <a:cs typeface="Poppins" pitchFamily="2"/>
                </a:endParaRPr>
              </a:p>
            </p:txBody>
          </p:sp>
          <p:sp>
            <p:nvSpPr>
              <p:cNvPr id="28" name="Oval 37">
                <a:extLst>
                  <a:ext uri="{FF2B5EF4-FFF2-40B4-BE49-F238E27FC236}">
                    <a16:creationId xmlns:a16="http://schemas.microsoft.com/office/drawing/2014/main" id="{976B92EA-D1AC-734F-87B2-B53EED2F1028}"/>
                  </a:ext>
                </a:extLst>
              </p:cNvPr>
              <p:cNvSpPr/>
              <p:nvPr/>
            </p:nvSpPr>
            <p:spPr>
              <a:xfrm>
                <a:off x="10010933" y="985823"/>
                <a:ext cx="719047" cy="71904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29" name="Google Shape;1124;p39">
                <a:extLst>
                  <a:ext uri="{FF2B5EF4-FFF2-40B4-BE49-F238E27FC236}">
                    <a16:creationId xmlns:a16="http://schemas.microsoft.com/office/drawing/2014/main" id="{61876F5B-CD71-1F4A-A4B0-2E742EE4F59D}"/>
                  </a:ext>
                </a:extLst>
              </p:cNvPr>
              <p:cNvSpPr/>
              <p:nvPr/>
            </p:nvSpPr>
            <p:spPr>
              <a:xfrm>
                <a:off x="10156606" y="1105847"/>
                <a:ext cx="425735" cy="47899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035"/>
                  <a:gd name="f7" fmla="val 21600"/>
                  <a:gd name="f8" fmla="val 10517"/>
                  <a:gd name="f9" fmla="val 9403"/>
                  <a:gd name="f10" fmla="val 6"/>
                  <a:gd name="f11" fmla="val 8505"/>
                  <a:gd name="f12" fmla="val 835"/>
                  <a:gd name="f13" fmla="val 8508"/>
                  <a:gd name="f14" fmla="val 1851"/>
                  <a:gd name="f15" fmla="val 8512"/>
                  <a:gd name="f16" fmla="val 2757"/>
                  <a:gd name="f17" fmla="val 9235"/>
                  <a:gd name="f18" fmla="val 3523"/>
                  <a:gd name="f19" fmla="val 10215"/>
                  <a:gd name="f20" fmla="val 3661"/>
                  <a:gd name="f21" fmla="val 10195"/>
                  <a:gd name="f22" fmla="val 4122"/>
                  <a:gd name="f23" fmla="val 4282"/>
                  <a:gd name="f24" fmla="val 10342"/>
                  <a:gd name="f25" fmla="val 4410"/>
                  <a:gd name="f26" fmla="val 10692"/>
                  <a:gd name="f27" fmla="val 10832"/>
                  <a:gd name="f28" fmla="val 11932"/>
                  <a:gd name="f29" fmla="val 3500"/>
                  <a:gd name="f30" fmla="val 12683"/>
                  <a:gd name="f31" fmla="val 2556"/>
                  <a:gd name="f32" fmla="val 12506"/>
                  <a:gd name="f33" fmla="val 1552"/>
                  <a:gd name="f34" fmla="val 12350"/>
                  <a:gd name="f35" fmla="val 660"/>
                  <a:gd name="f36" fmla="val 11507"/>
                  <a:gd name="f37" fmla="val 1"/>
                  <a:gd name="f38" fmla="val 10510"/>
                  <a:gd name="f39" fmla="val 581"/>
                  <a:gd name="f40" fmla="val 11274"/>
                  <a:gd name="f41" fmla="val 582"/>
                  <a:gd name="f42" fmla="val 11890"/>
                  <a:gd name="f43" fmla="val 1148"/>
                  <a:gd name="f44" fmla="val 11889"/>
                  <a:gd name="f45" fmla="val 1845"/>
                  <a:gd name="f46" fmla="val 11888"/>
                  <a:gd name="f47" fmla="val 2541"/>
                  <a:gd name="f48" fmla="val 11273"/>
                  <a:gd name="f49" fmla="val 3109"/>
                  <a:gd name="f50" fmla="val 3110"/>
                  <a:gd name="f51" fmla="val 9746"/>
                  <a:gd name="f52" fmla="val 9124"/>
                  <a:gd name="f53" fmla="val 2543"/>
                  <a:gd name="f54" fmla="val 9125"/>
                  <a:gd name="f55" fmla="val 9126"/>
                  <a:gd name="f56" fmla="val 1150"/>
                  <a:gd name="f57" fmla="val 9748"/>
                  <a:gd name="f58" fmla="val 2028"/>
                  <a:gd name="f59" fmla="val 4482"/>
                  <a:gd name="f60" fmla="val 1321"/>
                  <a:gd name="f61" fmla="val 4478"/>
                  <a:gd name="f62" fmla="val 641"/>
                  <a:gd name="f63" fmla="val 4818"/>
                  <a:gd name="f64" fmla="val 269"/>
                  <a:gd name="f65" fmla="val 5404"/>
                  <a:gd name="f66" fmla="val -283"/>
                  <a:gd name="f67" fmla="val 6288"/>
                  <a:gd name="f68" fmla="val 51"/>
                  <a:gd name="f69" fmla="val 7415"/>
                  <a:gd name="f70" fmla="val 1017"/>
                  <a:gd name="f71" fmla="val 7921"/>
                  <a:gd name="f72" fmla="val 1878"/>
                  <a:gd name="f73" fmla="val 8371"/>
                  <a:gd name="f74" fmla="val 2969"/>
                  <a:gd name="f75" fmla="val 8177"/>
                  <a:gd name="f76" fmla="val 3591"/>
                  <a:gd name="f77" fmla="val 7472"/>
                  <a:gd name="f78" fmla="val 3584"/>
                  <a:gd name="f79" fmla="val 7484"/>
                  <a:gd name="f80" fmla="val 4017"/>
                  <a:gd name="f81" fmla="val 7717"/>
                  <a:gd name="f82" fmla="val 4169"/>
                  <a:gd name="f83" fmla="val 7797"/>
                  <a:gd name="f84" fmla="val 4363"/>
                  <a:gd name="f85" fmla="val 7748"/>
                  <a:gd name="f86" fmla="val 4451"/>
                  <a:gd name="f87" fmla="val 7609"/>
                  <a:gd name="f88" fmla="val 4538"/>
                  <a:gd name="f89" fmla="val 7471"/>
                  <a:gd name="f90" fmla="val 4491"/>
                  <a:gd name="f91" fmla="val 7294"/>
                  <a:gd name="f92" fmla="val 4339"/>
                  <a:gd name="f93" fmla="val 7214"/>
                  <a:gd name="f94" fmla="val 3899"/>
                  <a:gd name="f95" fmla="val 6980"/>
                  <a:gd name="f96" fmla="val 4297"/>
                  <a:gd name="f97" fmla="val 6030"/>
                  <a:gd name="f98" fmla="val 3778"/>
                  <a:gd name="f99" fmla="val 4970"/>
                  <a:gd name="f100" fmla="val 2737"/>
                  <a:gd name="f101" fmla="val 4608"/>
                  <a:gd name="f102" fmla="val 2506"/>
                  <a:gd name="f103" fmla="val 4527"/>
                  <a:gd name="f104" fmla="val 2264"/>
                  <a:gd name="f105" fmla="val 4483"/>
                  <a:gd name="f106" fmla="val 18763"/>
                  <a:gd name="f107" fmla="val 4500"/>
                  <a:gd name="f108" fmla="val 18503"/>
                  <a:gd name="f109" fmla="val 4530"/>
                  <a:gd name="f110" fmla="val 18249"/>
                  <a:gd name="f111" fmla="val 4606"/>
                  <a:gd name="f112" fmla="val 18008"/>
                  <a:gd name="f113" fmla="val 4733"/>
                  <a:gd name="f114" fmla="val 17151"/>
                  <a:gd name="f115" fmla="val 5189"/>
                  <a:gd name="f116" fmla="val 16782"/>
                  <a:gd name="f117" fmla="val 6148"/>
                  <a:gd name="f118" fmla="val 17141"/>
                  <a:gd name="f119" fmla="val 6992"/>
                  <a:gd name="f120" fmla="val 17135"/>
                  <a:gd name="f121" fmla="val 16695"/>
                  <a:gd name="f122" fmla="val 7208"/>
                  <a:gd name="f123" fmla="val 16543"/>
                  <a:gd name="f124" fmla="val 7288"/>
                  <a:gd name="f125" fmla="val 16496"/>
                  <a:gd name="f126" fmla="val 7465"/>
                  <a:gd name="f127" fmla="val 16583"/>
                  <a:gd name="f128" fmla="val 7603"/>
                  <a:gd name="f129" fmla="val 16671"/>
                  <a:gd name="f130" fmla="val 7742"/>
                  <a:gd name="f131" fmla="val 16865"/>
                  <a:gd name="f132" fmla="val 7791"/>
                  <a:gd name="f133" fmla="val 17017"/>
                  <a:gd name="f134" fmla="val 7711"/>
                  <a:gd name="f135" fmla="val 17450"/>
                  <a:gd name="f136" fmla="val 7478"/>
                  <a:gd name="f137" fmla="val 18152"/>
                  <a:gd name="f138" fmla="val 8267"/>
                  <a:gd name="f139" fmla="val 19428"/>
                  <a:gd name="f140" fmla="val 8388"/>
                  <a:gd name="f141" fmla="val 20293"/>
                  <a:gd name="f142" fmla="val 7747"/>
                  <a:gd name="f143" fmla="val 21061"/>
                  <a:gd name="f144" fmla="val 7177"/>
                  <a:gd name="f145" fmla="val 21260"/>
                  <a:gd name="f146" fmla="val 6181"/>
                  <a:gd name="f147" fmla="val 20765"/>
                  <a:gd name="f148" fmla="val 5399"/>
                  <a:gd name="f149" fmla="val 20343"/>
                  <a:gd name="f150" fmla="val 4740"/>
                  <a:gd name="f151" fmla="val 19543"/>
                  <a:gd name="f152" fmla="val 4409"/>
                  <a:gd name="f153" fmla="val 18842"/>
                  <a:gd name="f154" fmla="val 5063"/>
                  <a:gd name="f155" fmla="val 19376"/>
                  <a:gd name="f156" fmla="val 5003"/>
                  <a:gd name="f157" fmla="val 19927"/>
                  <a:gd name="f158" fmla="val 5234"/>
                  <a:gd name="f159" fmla="val 20214"/>
                  <a:gd name="f160" fmla="val 5686"/>
                  <a:gd name="f161" fmla="val 20595"/>
                  <a:gd name="f162" fmla="val 6290"/>
                  <a:gd name="f163" fmla="val 20364"/>
                  <a:gd name="f164" fmla="val 7058"/>
                  <a:gd name="f165" fmla="val 19702"/>
                  <a:gd name="f166" fmla="val 7406"/>
                  <a:gd name="f167" fmla="val 19041"/>
                  <a:gd name="f168" fmla="val 7753"/>
                  <a:gd name="f169" fmla="val 18200"/>
                  <a:gd name="f170" fmla="val 7547"/>
                  <a:gd name="f171" fmla="val 17817"/>
                  <a:gd name="f172" fmla="val 6944"/>
                  <a:gd name="f173" fmla="val 17436"/>
                  <a:gd name="f174" fmla="val 6340"/>
                  <a:gd name="f175" fmla="val 17661"/>
                  <a:gd name="f176" fmla="val 5573"/>
                  <a:gd name="f177" fmla="val 18323"/>
                  <a:gd name="f178" fmla="val 5225"/>
                  <a:gd name="f179" fmla="val 18488"/>
                  <a:gd name="f180" fmla="val 5138"/>
                  <a:gd name="f181" fmla="val 18664"/>
                  <a:gd name="f182" fmla="val 5083"/>
                  <a:gd name="f183" fmla="val 2186"/>
                  <a:gd name="f184" fmla="val 5081"/>
                  <a:gd name="f185" fmla="val 2364"/>
                  <a:gd name="f186" fmla="val 5101"/>
                  <a:gd name="f187" fmla="val 2539"/>
                  <a:gd name="f188" fmla="val 5155"/>
                  <a:gd name="f189" fmla="val 2704"/>
                  <a:gd name="f190" fmla="val 5243"/>
                  <a:gd name="f191" fmla="val 3364"/>
                  <a:gd name="f192" fmla="val 5592"/>
                  <a:gd name="f193" fmla="val 3590"/>
                  <a:gd name="f194" fmla="val 6359"/>
                  <a:gd name="f195" fmla="val 3210"/>
                  <a:gd name="f196" fmla="val 6962"/>
                  <a:gd name="f197" fmla="val 2827"/>
                  <a:gd name="f198" fmla="val 7566"/>
                  <a:gd name="f199" fmla="val 1980"/>
                  <a:gd name="f200" fmla="val 7773"/>
                  <a:gd name="f201" fmla="val 1319"/>
                  <a:gd name="f202" fmla="val 7424"/>
                  <a:gd name="f203" fmla="val 659"/>
                  <a:gd name="f204" fmla="val 7075"/>
                  <a:gd name="f205" fmla="val 433"/>
                  <a:gd name="f206" fmla="val 6301"/>
                  <a:gd name="f207" fmla="val 814"/>
                  <a:gd name="f208" fmla="val 5698"/>
                  <a:gd name="f209" fmla="val 1101"/>
                  <a:gd name="f210" fmla="val 5246"/>
                  <a:gd name="f211" fmla="val 1651"/>
                  <a:gd name="f212" fmla="val 5020"/>
                  <a:gd name="f213" fmla="val 10202"/>
                  <a:gd name="f214" fmla="val 5215"/>
                  <a:gd name="f215" fmla="val 5375"/>
                  <a:gd name="f216" fmla="val 6417"/>
                  <a:gd name="f217" fmla="val 6577"/>
                  <a:gd name="f218" fmla="val 6705"/>
                  <a:gd name="f219" fmla="val 10839"/>
                  <a:gd name="f220" fmla="val 10530"/>
                  <a:gd name="f221" fmla="val 7388"/>
                  <a:gd name="f222" fmla="val 10355"/>
                  <a:gd name="f223" fmla="val 7515"/>
                  <a:gd name="f224" fmla="val 7675"/>
                  <a:gd name="f225" fmla="val 8113"/>
                  <a:gd name="f226" fmla="val 9322"/>
                  <a:gd name="f227" fmla="val 8639"/>
                  <a:gd name="f228" fmla="val 8046"/>
                  <a:gd name="f229" fmla="val 8470"/>
                  <a:gd name="f230" fmla="val 7760"/>
                  <a:gd name="f231" fmla="val 8994"/>
                  <a:gd name="f232" fmla="val 7399"/>
                  <a:gd name="f233" fmla="val 8802"/>
                  <a:gd name="f234" fmla="val 7247"/>
                  <a:gd name="f235" fmla="val 8721"/>
                  <a:gd name="f236" fmla="val 7054"/>
                  <a:gd name="f237" fmla="val 8772"/>
                  <a:gd name="f238" fmla="val 6965"/>
                  <a:gd name="f239" fmla="val 8910"/>
                  <a:gd name="f240" fmla="val 6877"/>
                  <a:gd name="f241" fmla="val 9048"/>
                  <a:gd name="f242" fmla="val 6925"/>
                  <a:gd name="f243" fmla="val 9224"/>
                  <a:gd name="f244" fmla="val 7077"/>
                  <a:gd name="f245" fmla="val 9305"/>
                  <a:gd name="f246" fmla="val 7576"/>
                  <a:gd name="f247" fmla="val 9575"/>
                  <a:gd name="f248" fmla="val 7572"/>
                  <a:gd name="f249" fmla="val 9618"/>
                  <a:gd name="f250" fmla="val 9662"/>
                  <a:gd name="f251" fmla="val 9707"/>
                  <a:gd name="f252" fmla="val 11893"/>
                  <a:gd name="f253" fmla="val 11938"/>
                  <a:gd name="f254" fmla="val 11982"/>
                  <a:gd name="f255" fmla="val 12025"/>
                  <a:gd name="f256" fmla="val 12295"/>
                  <a:gd name="f257" fmla="val 12376"/>
                  <a:gd name="f258" fmla="val 12552"/>
                  <a:gd name="f259" fmla="val 12690"/>
                  <a:gd name="f260" fmla="val 7024"/>
                  <a:gd name="f261" fmla="val 12783"/>
                  <a:gd name="f262" fmla="val 7132"/>
                  <a:gd name="f263" fmla="val 12834"/>
                  <a:gd name="f264" fmla="val 7241"/>
                  <a:gd name="f265" fmla="val 7295"/>
                  <a:gd name="f266" fmla="val 7348"/>
                  <a:gd name="f267" fmla="val 12819"/>
                  <a:gd name="f268" fmla="val 12792"/>
                  <a:gd name="f269" fmla="val 12606"/>
                  <a:gd name="f270" fmla="val 13130"/>
                  <a:gd name="f271" fmla="val 13487"/>
                  <a:gd name="f272" fmla="val 13925"/>
                  <a:gd name="f273" fmla="val 14085"/>
                  <a:gd name="f274" fmla="val 14212"/>
                  <a:gd name="f275" fmla="val 10705"/>
                  <a:gd name="f276" fmla="val 10845"/>
                  <a:gd name="f277" fmla="val 11718"/>
                  <a:gd name="f278" fmla="val 12402"/>
                  <a:gd name="f279" fmla="val 12995"/>
                  <a:gd name="f280" fmla="val 13281"/>
                  <a:gd name="f281" fmla="val 13635"/>
                  <a:gd name="f282" fmla="val 13686"/>
                  <a:gd name="f283" fmla="val 13745"/>
                  <a:gd name="f284" fmla="val 13800"/>
                  <a:gd name="f285" fmla="val 13909"/>
                  <a:gd name="f286" fmla="val 14016"/>
                  <a:gd name="f287" fmla="val 14075"/>
                  <a:gd name="f288" fmla="val 14164"/>
                  <a:gd name="f289" fmla="val 14115"/>
                  <a:gd name="f290" fmla="val 13964"/>
                  <a:gd name="f291" fmla="val 13458"/>
                  <a:gd name="f292" fmla="val 13462"/>
                  <a:gd name="f293" fmla="val 13465"/>
                  <a:gd name="f294" fmla="val 13987"/>
                  <a:gd name="f295" fmla="val 13787"/>
                  <a:gd name="f296" fmla="val 5160"/>
                  <a:gd name="f297" fmla="val 7687"/>
                  <a:gd name="f298" fmla="val 7706"/>
                  <a:gd name="f299" fmla="val 5007"/>
                  <a:gd name="f300" fmla="val 7756"/>
                  <a:gd name="f301" fmla="val 4963"/>
                  <a:gd name="f302" fmla="val 7825"/>
                  <a:gd name="f303" fmla="val 4874"/>
                  <a:gd name="f304" fmla="val 7963"/>
                  <a:gd name="f305" fmla="val 4923"/>
                  <a:gd name="f306" fmla="val 8145"/>
                  <a:gd name="f307" fmla="val 5074"/>
                  <a:gd name="f308" fmla="val 8227"/>
                  <a:gd name="f309" fmla="val 6059"/>
                  <a:gd name="f310" fmla="val 8754"/>
                  <a:gd name="f311" fmla="val 6210"/>
                  <a:gd name="f312" fmla="val 8835"/>
                  <a:gd name="f313" fmla="val 6410"/>
                  <a:gd name="f314" fmla="val 8790"/>
                  <a:gd name="f315" fmla="val 6499"/>
                  <a:gd name="f316" fmla="val 8652"/>
                  <a:gd name="f317" fmla="val 6588"/>
                  <a:gd name="f318" fmla="val 8514"/>
                  <a:gd name="f319" fmla="val 6532"/>
                  <a:gd name="f320" fmla="val 8332"/>
                  <a:gd name="f321" fmla="val 6381"/>
                  <a:gd name="f322" fmla="val 8251"/>
                  <a:gd name="f323" fmla="val 5396"/>
                  <a:gd name="f324" fmla="val 7723"/>
                  <a:gd name="f325" fmla="val 5321"/>
                  <a:gd name="f326" fmla="val 7683"/>
                  <a:gd name="f327" fmla="val 5238"/>
                  <a:gd name="f328" fmla="val 7669"/>
                  <a:gd name="f329" fmla="val 15881"/>
                  <a:gd name="f330" fmla="val 15802"/>
                  <a:gd name="f331" fmla="val 15720"/>
                  <a:gd name="f332" fmla="val 15644"/>
                  <a:gd name="f333" fmla="val 14653"/>
                  <a:gd name="f334" fmla="val 14502"/>
                  <a:gd name="f335" fmla="val 14453"/>
                  <a:gd name="f336" fmla="val 14541"/>
                  <a:gd name="f337" fmla="val 14630"/>
                  <a:gd name="f338" fmla="val 14824"/>
                  <a:gd name="f339" fmla="val 14975"/>
                  <a:gd name="f340" fmla="val 15966"/>
                  <a:gd name="f341" fmla="val 16117"/>
                  <a:gd name="f342" fmla="val 16160"/>
                  <a:gd name="f343" fmla="val 16071"/>
                  <a:gd name="f344" fmla="val 16027"/>
                  <a:gd name="f345" fmla="val 15959"/>
                  <a:gd name="f346" fmla="val 8688"/>
                  <a:gd name="f347" fmla="val 12331"/>
                  <a:gd name="f348" fmla="val 12828"/>
                  <a:gd name="f349" fmla="val 9147"/>
                  <a:gd name="f350" fmla="val 12452"/>
                  <a:gd name="f351" fmla="val 12906"/>
                  <a:gd name="f352" fmla="val 8710"/>
                  <a:gd name="f353" fmla="val 8206"/>
                  <a:gd name="f354" fmla="val 6302"/>
                  <a:gd name="f355" fmla="val 12816"/>
                  <a:gd name="f356" fmla="val 6224"/>
                  <a:gd name="f357" fmla="val 12798"/>
                  <a:gd name="f358" fmla="val 6135"/>
                  <a:gd name="f359" fmla="val 12806"/>
                  <a:gd name="f360" fmla="val 12846"/>
                  <a:gd name="f361" fmla="val 13373"/>
                  <a:gd name="f362" fmla="val 13455"/>
                  <a:gd name="f363" fmla="val 13637"/>
                  <a:gd name="f364" fmla="val 13775"/>
                  <a:gd name="f365" fmla="val 5052"/>
                  <a:gd name="f366" fmla="val 13913"/>
                  <a:gd name="f367" fmla="val 5245"/>
                  <a:gd name="f368" fmla="val 13958"/>
                  <a:gd name="f369" fmla="val 13877"/>
                  <a:gd name="f370" fmla="val 13349"/>
                  <a:gd name="f371" fmla="val 13268"/>
                  <a:gd name="f372" fmla="val 13086"/>
                  <a:gd name="f373" fmla="val 12948"/>
                  <a:gd name="f374" fmla="val 6455"/>
                  <a:gd name="f375" fmla="val 12879"/>
                  <a:gd name="f376" fmla="val 12835"/>
                  <a:gd name="f377" fmla="val 14732"/>
                  <a:gd name="f378" fmla="val 14586"/>
                  <a:gd name="f379" fmla="val 14452"/>
                  <a:gd name="f380" fmla="val 15795"/>
                  <a:gd name="f381" fmla="val 15982"/>
                  <a:gd name="f382" fmla="val 14899"/>
                  <a:gd name="f383" fmla="val 14810"/>
                  <a:gd name="f384" fmla="val 2225"/>
                  <a:gd name="f385" fmla="val 13451"/>
                  <a:gd name="f386" fmla="val 1712"/>
                  <a:gd name="f387" fmla="val 13403"/>
                  <a:gd name="f388" fmla="val 1180"/>
                  <a:gd name="f389" fmla="val 13538"/>
                  <a:gd name="f390" fmla="val 748"/>
                  <a:gd name="f391" fmla="val 13859"/>
                  <a:gd name="f392" fmla="val -20"/>
                  <a:gd name="f393" fmla="val 14429"/>
                  <a:gd name="f394" fmla="val -226"/>
                  <a:gd name="f395" fmla="val 15419"/>
                  <a:gd name="f396" fmla="val 16201"/>
                  <a:gd name="f397" fmla="val 831"/>
                  <a:gd name="f398" fmla="val 17079"/>
                  <a:gd name="f399" fmla="val 2069"/>
                  <a:gd name="f400" fmla="val 17377"/>
                  <a:gd name="f401" fmla="val 3033"/>
                  <a:gd name="f402" fmla="val 16867"/>
                  <a:gd name="f403" fmla="val 3890"/>
                  <a:gd name="f404" fmla="val 16411"/>
                  <a:gd name="f405" fmla="val 4258"/>
                  <a:gd name="f406" fmla="val 15458"/>
                  <a:gd name="f407" fmla="val 14614"/>
                  <a:gd name="f408" fmla="val 3906"/>
                  <a:gd name="f409" fmla="val 14626"/>
                  <a:gd name="f410" fmla="val 14398"/>
                  <a:gd name="f411" fmla="val 14318"/>
                  <a:gd name="f412" fmla="val 4545"/>
                  <a:gd name="f413" fmla="val 14135"/>
                  <a:gd name="f414" fmla="val 4457"/>
                  <a:gd name="f415" fmla="val 13997"/>
                  <a:gd name="f416" fmla="val 4370"/>
                  <a:gd name="f417" fmla="val 13858"/>
                  <a:gd name="f418" fmla="val 4176"/>
                  <a:gd name="f419" fmla="val 13815"/>
                  <a:gd name="f420" fmla="val 4024"/>
                  <a:gd name="f421" fmla="val 13895"/>
                  <a:gd name="f422" fmla="val 14122"/>
                  <a:gd name="f423" fmla="val 3233"/>
                  <a:gd name="f424" fmla="val 13728"/>
                  <a:gd name="f425" fmla="val 2739"/>
                  <a:gd name="f426" fmla="val 13500"/>
                  <a:gd name="f427" fmla="val 19341"/>
                  <a:gd name="f428" fmla="val 13469"/>
                  <a:gd name="f429" fmla="val 18641"/>
                  <a:gd name="f430" fmla="val 13366"/>
                  <a:gd name="f431" fmla="val 17909"/>
                  <a:gd name="f432" fmla="val 13599"/>
                  <a:gd name="f433" fmla="val 17443"/>
                  <a:gd name="f434" fmla="val 14128"/>
                  <a:gd name="f435" fmla="val 14116"/>
                  <a:gd name="f436" fmla="val 13889"/>
                  <a:gd name="f437" fmla="val 13809"/>
                  <a:gd name="f438" fmla="val 16549"/>
                  <a:gd name="f439" fmla="val 14312"/>
                  <a:gd name="f440" fmla="val 16701"/>
                  <a:gd name="f441" fmla="val 14392"/>
                  <a:gd name="f442" fmla="val 14620"/>
                  <a:gd name="f443" fmla="val 16737"/>
                  <a:gd name="f444" fmla="val 15570"/>
                  <a:gd name="f445" fmla="val 17263"/>
                  <a:gd name="f446" fmla="val 16636"/>
                  <a:gd name="f447" fmla="val 18303"/>
                  <a:gd name="f448" fmla="val 16998"/>
                  <a:gd name="f449" fmla="val 19228"/>
                  <a:gd name="f450" fmla="val 17321"/>
                  <a:gd name="f451" fmla="val 20269"/>
                  <a:gd name="f452" fmla="val 16984"/>
                  <a:gd name="f453" fmla="val 21317"/>
                  <a:gd name="f454" fmla="val 15318"/>
                  <a:gd name="f455" fmla="val 20983"/>
                  <a:gd name="f456" fmla="val 14191"/>
                  <a:gd name="f457" fmla="val 20017"/>
                  <a:gd name="f458" fmla="val 13685"/>
                  <a:gd name="f459" fmla="val 19802"/>
                  <a:gd name="f460" fmla="val 13573"/>
                  <a:gd name="f461" fmla="val 19574"/>
                  <a:gd name="f462" fmla="val 13504"/>
                  <a:gd name="f463" fmla="val 19196"/>
                  <a:gd name="f464" fmla="val 14021"/>
                  <a:gd name="f465" fmla="val 19374"/>
                  <a:gd name="f466" fmla="val 14041"/>
                  <a:gd name="f467" fmla="val 19550"/>
                  <a:gd name="f468" fmla="val 14095"/>
                  <a:gd name="f469" fmla="val 19715"/>
                  <a:gd name="f470" fmla="val 14182"/>
                  <a:gd name="f471" fmla="val 20375"/>
                  <a:gd name="f472" fmla="val 14531"/>
                  <a:gd name="f473" fmla="val 20601"/>
                  <a:gd name="f474" fmla="val 15299"/>
                  <a:gd name="f475" fmla="val 20220"/>
                  <a:gd name="f476" fmla="val 15902"/>
                  <a:gd name="f477" fmla="val 19837"/>
                  <a:gd name="f478" fmla="val 16505"/>
                  <a:gd name="f479" fmla="val 18991"/>
                  <a:gd name="f480" fmla="val 16713"/>
                  <a:gd name="f481" fmla="val 18330"/>
                  <a:gd name="f482" fmla="val 16363"/>
                  <a:gd name="f483" fmla="val 17670"/>
                  <a:gd name="f484" fmla="val 16014"/>
                  <a:gd name="f485" fmla="val 17444"/>
                  <a:gd name="f486" fmla="val 15247"/>
                  <a:gd name="f487" fmla="val 17824"/>
                  <a:gd name="f488" fmla="val 14644"/>
                  <a:gd name="f489" fmla="val 18111"/>
                  <a:gd name="f490" fmla="val 18661"/>
                  <a:gd name="f491" fmla="val 13959"/>
                  <a:gd name="f492" fmla="val 1858"/>
                  <a:gd name="f493" fmla="val 14039"/>
                  <a:gd name="f494" fmla="val 2392"/>
                  <a:gd name="f495" fmla="val 13978"/>
                  <a:gd name="f496" fmla="val 2936"/>
                  <a:gd name="f497" fmla="val 14204"/>
                  <a:gd name="f498" fmla="val 3223"/>
                  <a:gd name="f499" fmla="val 14656"/>
                  <a:gd name="f500" fmla="val 3604"/>
                  <a:gd name="f501" fmla="val 15260"/>
                  <a:gd name="f502" fmla="val 3373"/>
                  <a:gd name="f503" fmla="val 16033"/>
                  <a:gd name="f504" fmla="val 2711"/>
                  <a:gd name="f505" fmla="val 16381"/>
                  <a:gd name="f506" fmla="val 2050"/>
                  <a:gd name="f507" fmla="val 16728"/>
                  <a:gd name="f508" fmla="val 1209"/>
                  <a:gd name="f509" fmla="val 16522"/>
                  <a:gd name="f510" fmla="val 827"/>
                  <a:gd name="f511" fmla="val 15920"/>
                  <a:gd name="f512" fmla="val 446"/>
                  <a:gd name="f513" fmla="val 15316"/>
                  <a:gd name="f514" fmla="val 670"/>
                  <a:gd name="f515" fmla="val 14542"/>
                  <a:gd name="f516" fmla="val 1332"/>
                  <a:gd name="f517" fmla="val 14194"/>
                  <a:gd name="f518" fmla="val 1498"/>
                  <a:gd name="f519" fmla="val 14108"/>
                  <a:gd name="f520" fmla="val 1680"/>
                  <a:gd name="f521" fmla="val 14059"/>
                  <a:gd name="f522" fmla="val 14889"/>
                  <a:gd name="f523" fmla="val 15017"/>
                  <a:gd name="f524" fmla="val 15177"/>
                  <a:gd name="f525" fmla="val 16225"/>
                  <a:gd name="f526" fmla="val 16385"/>
                  <a:gd name="f527" fmla="val 16513"/>
                  <a:gd name="f528" fmla="val 10524"/>
                  <a:gd name="f529" fmla="val 17190"/>
                  <a:gd name="f530" fmla="val 10348"/>
                  <a:gd name="f531" fmla="val 17324"/>
                  <a:gd name="f532" fmla="val 17484"/>
                  <a:gd name="f533" fmla="val 17945"/>
                  <a:gd name="f534" fmla="val 9102"/>
                  <a:gd name="f535" fmla="val 18106"/>
                  <a:gd name="f536" fmla="val 8358"/>
                  <a:gd name="f537" fmla="val 19050"/>
                  <a:gd name="f538" fmla="val 8534"/>
                  <a:gd name="f539" fmla="val 20054"/>
                  <a:gd name="f540" fmla="val 8691"/>
                  <a:gd name="f541" fmla="val 20946"/>
                  <a:gd name="f542" fmla="val 9533"/>
                  <a:gd name="f543" fmla="val 21599"/>
                  <a:gd name="f544" fmla="val 11638"/>
                  <a:gd name="f545" fmla="val 21594"/>
                  <a:gd name="f546" fmla="val 12535"/>
                  <a:gd name="f547" fmla="val 20771"/>
                  <a:gd name="f548" fmla="val 12533"/>
                  <a:gd name="f549" fmla="val 19755"/>
                  <a:gd name="f550" fmla="val 12529"/>
                  <a:gd name="f551" fmla="val 18849"/>
                  <a:gd name="f552" fmla="val 11806"/>
                  <a:gd name="f553" fmla="val 18077"/>
                  <a:gd name="f554" fmla="val 10826"/>
                  <a:gd name="f555" fmla="val 17939"/>
                  <a:gd name="f556" fmla="val 10699"/>
                  <a:gd name="f557" fmla="val 18496"/>
                  <a:gd name="f558" fmla="val 11294"/>
                  <a:gd name="f559" fmla="val 18497"/>
                  <a:gd name="f560" fmla="val 11910"/>
                  <a:gd name="f561" fmla="val 19063"/>
                  <a:gd name="f562" fmla="val 11909"/>
                  <a:gd name="f563" fmla="val 19761"/>
                  <a:gd name="f564" fmla="val 11908"/>
                  <a:gd name="f565" fmla="val 20456"/>
                  <a:gd name="f566" fmla="val 11293"/>
                  <a:gd name="f567" fmla="val 21024"/>
                  <a:gd name="f568" fmla="val 21025"/>
                  <a:gd name="f569" fmla="val 9766"/>
                  <a:gd name="f570" fmla="val 9144"/>
                  <a:gd name="f571" fmla="val 20458"/>
                  <a:gd name="f572" fmla="val 9145"/>
                  <a:gd name="f573" fmla="val 9146"/>
                  <a:gd name="f574" fmla="val 19065"/>
                  <a:gd name="f575" fmla="val 9768"/>
                  <a:gd name="f576" fmla="+- 0 0 -90"/>
                  <a:gd name="f577" fmla="+- 0 0 -180"/>
                  <a:gd name="f578" fmla="+- 0 0 -270"/>
                  <a:gd name="f579" fmla="+- 0 0 -360"/>
                  <a:gd name="f580" fmla="*/ f3 1 21035"/>
                  <a:gd name="f581" fmla="*/ f4 1 21600"/>
                  <a:gd name="f582" fmla="val f5"/>
                  <a:gd name="f583" fmla="val f6"/>
                  <a:gd name="f584" fmla="val f7"/>
                  <a:gd name="f585" fmla="*/ f576 f0 1"/>
                  <a:gd name="f586" fmla="*/ f577 f0 1"/>
                  <a:gd name="f587" fmla="*/ f578 f0 1"/>
                  <a:gd name="f588" fmla="*/ f579 f0 1"/>
                  <a:gd name="f589" fmla="+- f584 0 f582"/>
                  <a:gd name="f590" fmla="+- f583 0 f582"/>
                  <a:gd name="f591" fmla="*/ f585 1 f2"/>
                  <a:gd name="f592" fmla="*/ f586 1 f2"/>
                  <a:gd name="f593" fmla="*/ f587 1 f2"/>
                  <a:gd name="f594" fmla="*/ f588 1 f2"/>
                  <a:gd name="f595" fmla="*/ f589 1 2"/>
                  <a:gd name="f596" fmla="*/ f590 1 2"/>
                  <a:gd name="f597" fmla="*/ f590 1 21035"/>
                  <a:gd name="f598" fmla="*/ f589 1 21600"/>
                  <a:gd name="f599" fmla="+- f591 0 f1"/>
                  <a:gd name="f600" fmla="+- f592 0 f1"/>
                  <a:gd name="f601" fmla="+- f593 0 f1"/>
                  <a:gd name="f602" fmla="+- f594 0 f1"/>
                  <a:gd name="f603" fmla="*/ f596 1 f597"/>
                  <a:gd name="f604" fmla="*/ f595 1 f598"/>
                  <a:gd name="f605" fmla="*/ 0 1 f597"/>
                  <a:gd name="f606" fmla="*/ f583 1 f597"/>
                  <a:gd name="f607" fmla="*/ 0 1 f598"/>
                  <a:gd name="f608" fmla="*/ f584 1 f598"/>
                  <a:gd name="f609" fmla="*/ f605 f580 1"/>
                  <a:gd name="f610" fmla="*/ f606 f580 1"/>
                  <a:gd name="f611" fmla="*/ f608 f581 1"/>
                  <a:gd name="f612" fmla="*/ f607 f581 1"/>
                  <a:gd name="f613" fmla="*/ f603 f580 1"/>
                  <a:gd name="f614" fmla="*/ f604 f58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99">
                    <a:pos x="f613" y="f614"/>
                  </a:cxn>
                  <a:cxn ang="f600">
                    <a:pos x="f613" y="f614"/>
                  </a:cxn>
                  <a:cxn ang="f601">
                    <a:pos x="f613" y="f614"/>
                  </a:cxn>
                  <a:cxn ang="f602">
                    <a:pos x="f613" y="f614"/>
                  </a:cxn>
                </a:cxnLst>
                <a:rect l="f609" t="f612" r="f610" b="f611"/>
                <a:pathLst>
                  <a:path w="21035" h="21600">
                    <a:moveTo>
                      <a:pt x="f8" y="f5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19" y="f20"/>
                      <a:pt x="f21" y="f20"/>
                      <a:pt x="f21" y="f20"/>
                    </a:cubicBezTo>
                    <a:lnTo>
                      <a:pt x="f21" y="f22"/>
                    </a:lnTo>
                    <a:cubicBezTo>
                      <a:pt x="f21" y="f23"/>
                      <a:pt x="f24" y="f25"/>
                      <a:pt x="f8" y="f25"/>
                    </a:cubicBezTo>
                    <a:cubicBezTo>
                      <a:pt x="f26" y="f25"/>
                      <a:pt x="f27" y="f23"/>
                      <a:pt x="f27" y="f22"/>
                    </a:cubicBezTo>
                    <a:lnTo>
                      <a:pt x="f27" y="f20"/>
                    </a:lnTo>
                    <a:cubicBezTo>
                      <a:pt x="f28" y="f29"/>
                      <a:pt x="f30" y="f31"/>
                      <a:pt x="f32" y="f33"/>
                    </a:cubicBezTo>
                    <a:cubicBezTo>
                      <a:pt x="f34" y="f35"/>
                      <a:pt x="f36" y="f37"/>
                      <a:pt x="f8" y="f5"/>
                    </a:cubicBezTo>
                    <a:close/>
                    <a:moveTo>
                      <a:pt x="f38" y="f39"/>
                    </a:moveTo>
                    <a:cubicBezTo>
                      <a:pt x="f40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38" y="f50"/>
                    </a:cubicBezTo>
                    <a:cubicBezTo>
                      <a:pt x="f51" y="f49"/>
                      <a:pt x="f52" y="f53"/>
                      <a:pt x="f54" y="f45"/>
                    </a:cubicBezTo>
                    <a:cubicBezTo>
                      <a:pt x="f55" y="f56"/>
                      <a:pt x="f57" y="f41"/>
                      <a:pt x="f38" y="f39"/>
                    </a:cubicBezTo>
                    <a:close/>
                    <a:moveTo>
                      <a:pt x="f58" y="f59"/>
                    </a:moveTo>
                    <a:cubicBezTo>
                      <a:pt x="f60" y="f61"/>
                      <a:pt x="f62" y="f63"/>
                      <a:pt x="f64" y="f65"/>
                    </a:cubicBezTo>
                    <a:cubicBezTo>
                      <a:pt x="f66" y="f67"/>
                      <a:pt x="f68" y="f69"/>
                      <a:pt x="f70" y="f71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76" y="f77"/>
                      <a:pt x="f78" y="f79"/>
                      <a:pt x="f78" y="f79"/>
                    </a:cubicBezTo>
                    <a:lnTo>
                      <a:pt x="f80" y="f81"/>
                    </a:lnTo>
                    <a:cubicBezTo>
                      <a:pt x="f82" y="f83"/>
                      <a:pt x="f84" y="f85"/>
                      <a:pt x="f86" y="f87"/>
                    </a:cubicBezTo>
                    <a:cubicBezTo>
                      <a:pt x="f88" y="f89"/>
                      <a:pt x="f90" y="f91"/>
                      <a:pt x="f92" y="f93"/>
                    </a:cubicBezTo>
                    <a:lnTo>
                      <a:pt x="f94" y="f95"/>
                    </a:lnTo>
                    <a:cubicBezTo>
                      <a:pt x="f96" y="f97"/>
                      <a:pt x="f98" y="f99"/>
                      <a:pt x="f100" y="f101"/>
                    </a:cubicBezTo>
                    <a:cubicBezTo>
                      <a:pt x="f102" y="f103"/>
                      <a:pt x="f104" y="f105"/>
                      <a:pt x="f58" y="f59"/>
                    </a:cubicBezTo>
                    <a:close/>
                    <a:moveTo>
                      <a:pt x="f106" y="f107"/>
                    </a:move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18" y="f119"/>
                      <a:pt x="f120" y="f95"/>
                      <a:pt x="f120" y="f95"/>
                    </a:cubicBezTo>
                    <a:lnTo>
                      <a:pt x="f121" y="f122"/>
                    </a:lnTo>
                    <a:cubicBezTo>
                      <a:pt x="f123" y="f124"/>
                      <a:pt x="f125" y="f126"/>
                      <a:pt x="f127" y="f128"/>
                    </a:cubicBezTo>
                    <a:cubicBezTo>
                      <a:pt x="f129" y="f130"/>
                      <a:pt x="f131" y="f132"/>
                      <a:pt x="f133" y="f134"/>
                    </a:cubicBezTo>
                    <a:lnTo>
                      <a:pt x="f13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4"/>
                      <a:pt x="f145" y="f146"/>
                      <a:pt x="f147" y="f148"/>
                    </a:cubicBezTo>
                    <a:cubicBezTo>
                      <a:pt x="f149" y="f150"/>
                      <a:pt x="f151" y="f152"/>
                      <a:pt x="f106" y="f107"/>
                    </a:cubicBezTo>
                    <a:close/>
                    <a:moveTo>
                      <a:pt x="f153" y="f154"/>
                    </a:moveTo>
                    <a:cubicBezTo>
                      <a:pt x="f155" y="f156"/>
                      <a:pt x="f157" y="f158"/>
                      <a:pt x="f159" y="f160"/>
                    </a:cubicBezTo>
                    <a:cubicBezTo>
                      <a:pt x="f161" y="f162"/>
                      <a:pt x="f163" y="f164"/>
                      <a:pt x="f165" y="f166"/>
                    </a:cubicBezTo>
                    <a:cubicBezTo>
                      <a:pt x="f167" y="f168"/>
                      <a:pt x="f169" y="f170"/>
                      <a:pt x="f171" y="f172"/>
                    </a:cubicBezTo>
                    <a:cubicBezTo>
                      <a:pt x="f173" y="f174"/>
                      <a:pt x="f175" y="f176"/>
                      <a:pt x="f177" y="f178"/>
                    </a:cubicBezTo>
                    <a:cubicBezTo>
                      <a:pt x="f179" y="f180"/>
                      <a:pt x="f181" y="f182"/>
                      <a:pt x="f153" y="f154"/>
                    </a:cubicBezTo>
                    <a:close/>
                    <a:moveTo>
                      <a:pt x="f183" y="f184"/>
                    </a:moveTo>
                    <a:cubicBezTo>
                      <a:pt x="f185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96"/>
                    </a:cubicBezTo>
                    <a:cubicBezTo>
                      <a:pt x="f197" y="f198"/>
                      <a:pt x="f199" y="f200"/>
                      <a:pt x="f201" y="f202"/>
                    </a:cubicBezTo>
                    <a:cubicBezTo>
                      <a:pt x="f203" y="f204"/>
                      <a:pt x="f205" y="f206"/>
                      <a:pt x="f207" y="f208"/>
                    </a:cubicBezTo>
                    <a:cubicBezTo>
                      <a:pt x="f209" y="f210"/>
                      <a:pt x="f211" y="f212"/>
                      <a:pt x="f183" y="f184"/>
                    </a:cubicBezTo>
                    <a:close/>
                    <a:moveTo>
                      <a:pt x="f8" y="f184"/>
                    </a:moveTo>
                    <a:cubicBezTo>
                      <a:pt x="f24" y="f184"/>
                      <a:pt x="f213" y="f214"/>
                      <a:pt x="f213" y="f215"/>
                    </a:cubicBezTo>
                    <a:lnTo>
                      <a:pt x="f213" y="f216"/>
                    </a:lnTo>
                    <a:cubicBezTo>
                      <a:pt x="f213" y="f217"/>
                      <a:pt x="f24" y="f218"/>
                      <a:pt x="f8" y="f218"/>
                    </a:cubicBezTo>
                    <a:cubicBezTo>
                      <a:pt x="f26" y="f218"/>
                      <a:pt x="f219" y="f217"/>
                      <a:pt x="f219" y="f216"/>
                    </a:cubicBezTo>
                    <a:lnTo>
                      <a:pt x="f219" y="f215"/>
                    </a:lnTo>
                    <a:cubicBezTo>
                      <a:pt x="f219" y="f214"/>
                      <a:pt x="f26" y="f184"/>
                      <a:pt x="f8" y="f184"/>
                    </a:cubicBezTo>
                    <a:close/>
                    <a:moveTo>
                      <a:pt x="f220" y="f221"/>
                    </a:moveTo>
                    <a:cubicBezTo>
                      <a:pt x="f222" y="f221"/>
                      <a:pt x="f19" y="f223"/>
                      <a:pt x="f19" y="f224"/>
                    </a:cubicBezTo>
                    <a:lnTo>
                      <a:pt x="f19" y="f225"/>
                    </a:lnTo>
                    <a:lnTo>
                      <a:pt x="f226" y="f225"/>
                    </a:lnTo>
                    <a:cubicBezTo>
                      <a:pt x="f227" y="f225"/>
                      <a:pt x="f228" y="f229"/>
                      <a:pt x="f230" y="f231"/>
                    </a:cubicBezTo>
                    <a:lnTo>
                      <a:pt x="f232" y="f233"/>
                    </a:lnTo>
                    <a:cubicBezTo>
                      <a:pt x="f234" y="f235"/>
                      <a:pt x="f236" y="f237"/>
                      <a:pt x="f238" y="f239"/>
                    </a:cubicBezTo>
                    <a:cubicBezTo>
                      <a:pt x="f240" y="f241"/>
                      <a:pt x="f242" y="f243"/>
                      <a:pt x="f244" y="f245"/>
                    </a:cubicBezTo>
                    <a:lnTo>
                      <a:pt x="f246" y="f247"/>
                    </a:lnTo>
                    <a:cubicBezTo>
                      <a:pt x="f248" y="f249"/>
                      <a:pt x="f246" y="f250"/>
                      <a:pt x="f246" y="f251"/>
                    </a:cubicBezTo>
                    <a:lnTo>
                      <a:pt x="f246" y="f252"/>
                    </a:lnTo>
                    <a:cubicBezTo>
                      <a:pt x="f246" y="f253"/>
                      <a:pt x="f248" y="f254"/>
                      <a:pt x="f246" y="f255"/>
                    </a:cubicBezTo>
                    <a:lnTo>
                      <a:pt x="f244" y="f256"/>
                    </a:lnTo>
                    <a:cubicBezTo>
                      <a:pt x="f242" y="f257"/>
                      <a:pt x="f240" y="f258"/>
                      <a:pt x="f238" y="f259"/>
                    </a:cubicBezTo>
                    <a:cubicBezTo>
                      <a:pt x="f260" y="f261"/>
                      <a:pt x="f262" y="f263"/>
                      <a:pt x="f264" y="f263"/>
                    </a:cubicBezTo>
                    <a:cubicBezTo>
                      <a:pt x="f265" y="f263"/>
                      <a:pt x="f266" y="f267"/>
                      <a:pt x="f232" y="f268"/>
                    </a:cubicBezTo>
                    <a:lnTo>
                      <a:pt x="f230" y="f269"/>
                    </a:lnTo>
                    <a:cubicBezTo>
                      <a:pt x="f228" y="f270"/>
                      <a:pt x="f227" y="f271"/>
                      <a:pt x="f226" y="f271"/>
                    </a:cubicBezTo>
                    <a:lnTo>
                      <a:pt x="f19" y="f271"/>
                    </a:lnTo>
                    <a:lnTo>
                      <a:pt x="f19" y="f272"/>
                    </a:lnTo>
                    <a:cubicBezTo>
                      <a:pt x="f19" y="f273"/>
                      <a:pt x="f222" y="f274"/>
                      <a:pt x="f220" y="f274"/>
                    </a:cubicBezTo>
                    <a:cubicBezTo>
                      <a:pt x="f275" y="f274"/>
                      <a:pt x="f276" y="f273"/>
                      <a:pt x="f276" y="f272"/>
                    </a:cubicBezTo>
                    <a:lnTo>
                      <a:pt x="f276" y="f271"/>
                    </a:lnTo>
                    <a:lnTo>
                      <a:pt x="f277" y="f271"/>
                    </a:lnTo>
                    <a:cubicBezTo>
                      <a:pt x="f278" y="f271"/>
                      <a:pt x="f279" y="f270"/>
                      <a:pt x="f280" y="f269"/>
                    </a:cubicBezTo>
                    <a:lnTo>
                      <a:pt x="f281" y="f268"/>
                    </a:lnTo>
                    <a:cubicBezTo>
                      <a:pt x="f282" y="f267"/>
                      <a:pt x="f283" y="f263"/>
                      <a:pt x="f284" y="f263"/>
                    </a:cubicBezTo>
                    <a:cubicBezTo>
                      <a:pt x="f285" y="f263"/>
                      <a:pt x="f286" y="f261"/>
                      <a:pt x="f287" y="f259"/>
                    </a:cubicBezTo>
                    <a:cubicBezTo>
                      <a:pt x="f288" y="f258"/>
                      <a:pt x="f289" y="f257"/>
                      <a:pt x="f290" y="f256"/>
                    </a:cubicBezTo>
                    <a:lnTo>
                      <a:pt x="f291" y="f255"/>
                    </a:lnTo>
                    <a:cubicBezTo>
                      <a:pt x="f292" y="f254"/>
                      <a:pt x="f293" y="f253"/>
                      <a:pt x="f293" y="f252"/>
                    </a:cubicBezTo>
                    <a:lnTo>
                      <a:pt x="f293" y="f251"/>
                    </a:lnTo>
                    <a:cubicBezTo>
                      <a:pt x="f293" y="f250"/>
                      <a:pt x="f292" y="f249"/>
                      <a:pt x="f291" y="f247"/>
                    </a:cubicBezTo>
                    <a:lnTo>
                      <a:pt x="f290" y="f245"/>
                    </a:lnTo>
                    <a:cubicBezTo>
                      <a:pt x="f289" y="f243"/>
                      <a:pt x="f288" y="f241"/>
                      <a:pt x="f287" y="f239"/>
                    </a:cubicBezTo>
                    <a:cubicBezTo>
                      <a:pt x="f294" y="f237"/>
                      <a:pt x="f295" y="f235"/>
                      <a:pt x="f281" y="f233"/>
                    </a:cubicBezTo>
                    <a:lnTo>
                      <a:pt x="f280" y="f231"/>
                    </a:lnTo>
                    <a:cubicBezTo>
                      <a:pt x="f279" y="f229"/>
                      <a:pt x="f278" y="f225"/>
                      <a:pt x="f277" y="f225"/>
                    </a:cubicBezTo>
                    <a:lnTo>
                      <a:pt x="f276" y="f225"/>
                    </a:lnTo>
                    <a:lnTo>
                      <a:pt x="f276" y="f224"/>
                    </a:lnTo>
                    <a:cubicBezTo>
                      <a:pt x="f276" y="f223"/>
                      <a:pt x="f275" y="f221"/>
                      <a:pt x="f220" y="f221"/>
                    </a:cubicBezTo>
                    <a:close/>
                    <a:moveTo>
                      <a:pt x="f296" y="f297"/>
                    </a:moveTo>
                    <a:cubicBezTo>
                      <a:pt x="f184" y="f298"/>
                      <a:pt x="f299" y="f300"/>
                      <a:pt x="f301" y="f302"/>
                    </a:cubicBezTo>
                    <a:cubicBezTo>
                      <a:pt x="f303" y="f304"/>
                      <a:pt x="f305" y="f306"/>
                      <a:pt x="f307" y="f308"/>
                    </a:cubicBezTo>
                    <a:lnTo>
                      <a:pt x="f309" y="f310"/>
                    </a:lnTo>
                    <a:cubicBezTo>
                      <a:pt x="f311" y="f312"/>
                      <a:pt x="f313" y="f314"/>
                      <a:pt x="f315" y="f316"/>
                    </a:cubicBezTo>
                    <a:cubicBezTo>
                      <a:pt x="f317" y="f318"/>
                      <a:pt x="f319" y="f320"/>
                      <a:pt x="f321" y="f322"/>
                    </a:cubicBezTo>
                    <a:lnTo>
                      <a:pt x="f323" y="f324"/>
                    </a:lnTo>
                    <a:cubicBezTo>
                      <a:pt x="f325" y="f326"/>
                      <a:pt x="f327" y="f328"/>
                      <a:pt x="f296" y="f297"/>
                    </a:cubicBezTo>
                    <a:close/>
                    <a:moveTo>
                      <a:pt x="f329" y="f297"/>
                    </a:moveTo>
                    <a:cubicBezTo>
                      <a:pt x="f330" y="f328"/>
                      <a:pt x="f331" y="f326"/>
                      <a:pt x="f332" y="f324"/>
                    </a:cubicBezTo>
                    <a:lnTo>
                      <a:pt x="f333" y="f322"/>
                    </a:lnTo>
                    <a:cubicBezTo>
                      <a:pt x="f334" y="f320"/>
                      <a:pt x="f335" y="f318"/>
                      <a:pt x="f336" y="f316"/>
                    </a:cubicBezTo>
                    <a:cubicBezTo>
                      <a:pt x="f337" y="f314"/>
                      <a:pt x="f338" y="f312"/>
                      <a:pt x="f339" y="f310"/>
                    </a:cubicBezTo>
                    <a:lnTo>
                      <a:pt x="f340" y="f308"/>
                    </a:lnTo>
                    <a:cubicBezTo>
                      <a:pt x="f341" y="f306"/>
                      <a:pt x="f342" y="f304"/>
                      <a:pt x="f343" y="f302"/>
                    </a:cubicBezTo>
                    <a:cubicBezTo>
                      <a:pt x="f344" y="f300"/>
                      <a:pt x="f345" y="f298"/>
                      <a:pt x="f329" y="f297"/>
                    </a:cubicBezTo>
                    <a:close/>
                    <a:moveTo>
                      <a:pt x="f226" y="f346"/>
                    </a:moveTo>
                    <a:lnTo>
                      <a:pt x="f277" y="f346"/>
                    </a:lnTo>
                    <a:cubicBezTo>
                      <a:pt x="f347" y="f346"/>
                      <a:pt x="f348" y="f349"/>
                      <a:pt x="f348" y="f251"/>
                    </a:cubicBezTo>
                    <a:lnTo>
                      <a:pt x="f348" y="f252"/>
                    </a:lnTo>
                    <a:cubicBezTo>
                      <a:pt x="f348" y="f350"/>
                      <a:pt x="f347" y="f351"/>
                      <a:pt x="f277" y="f351"/>
                    </a:cubicBezTo>
                    <a:lnTo>
                      <a:pt x="f226" y="f351"/>
                    </a:lnTo>
                    <a:cubicBezTo>
                      <a:pt x="f352" y="f351"/>
                      <a:pt x="f353" y="f350"/>
                      <a:pt x="f353" y="f252"/>
                    </a:cubicBezTo>
                    <a:lnTo>
                      <a:pt x="f353" y="f251"/>
                    </a:lnTo>
                    <a:cubicBezTo>
                      <a:pt x="f353" y="f349"/>
                      <a:pt x="f352" y="f346"/>
                      <a:pt x="f226" y="f346"/>
                    </a:cubicBezTo>
                    <a:close/>
                    <a:moveTo>
                      <a:pt x="f354" y="f355"/>
                    </a:moveTo>
                    <a:cubicBezTo>
                      <a:pt x="f356" y="f357"/>
                      <a:pt x="f358" y="f359"/>
                      <a:pt x="f309" y="f360"/>
                    </a:cubicBezTo>
                    <a:lnTo>
                      <a:pt x="f307" y="f361"/>
                    </a:lnTo>
                    <a:cubicBezTo>
                      <a:pt x="f305" y="f362"/>
                      <a:pt x="f303" y="f363"/>
                      <a:pt x="f301" y="f364"/>
                    </a:cubicBezTo>
                    <a:cubicBezTo>
                      <a:pt x="f365" y="f366"/>
                      <a:pt x="f367" y="f368"/>
                      <a:pt x="f323" y="f369"/>
                    </a:cubicBezTo>
                    <a:lnTo>
                      <a:pt x="f321" y="f370"/>
                    </a:lnTo>
                    <a:cubicBezTo>
                      <a:pt x="f319" y="f371"/>
                      <a:pt x="f317" y="f372"/>
                      <a:pt x="f315" y="f373"/>
                    </a:cubicBezTo>
                    <a:cubicBezTo>
                      <a:pt x="f374" y="f375"/>
                      <a:pt x="f321" y="f376"/>
                      <a:pt x="f354" y="f355"/>
                    </a:cubicBezTo>
                    <a:close/>
                    <a:moveTo>
                      <a:pt x="f377" y="f355"/>
                    </a:moveTo>
                    <a:cubicBezTo>
                      <a:pt x="f333" y="f376"/>
                      <a:pt x="f378" y="f375"/>
                      <a:pt x="f336" y="f373"/>
                    </a:cubicBezTo>
                    <a:cubicBezTo>
                      <a:pt x="f379" y="f372"/>
                      <a:pt x="f334" y="f371"/>
                      <a:pt x="f333" y="f370"/>
                    </a:cubicBezTo>
                    <a:lnTo>
                      <a:pt x="f332" y="f369"/>
                    </a:lnTo>
                    <a:cubicBezTo>
                      <a:pt x="f380" y="f368"/>
                      <a:pt x="f381" y="f366"/>
                      <a:pt x="f343" y="f364"/>
                    </a:cubicBezTo>
                    <a:cubicBezTo>
                      <a:pt x="f342" y="f363"/>
                      <a:pt x="f341" y="f362"/>
                      <a:pt x="f340" y="f361"/>
                    </a:cubicBezTo>
                    <a:lnTo>
                      <a:pt x="f339" y="f360"/>
                    </a:lnTo>
                    <a:cubicBezTo>
                      <a:pt x="f382" y="f359"/>
                      <a:pt x="f383" y="f357"/>
                      <a:pt x="f377" y="f355"/>
                    </a:cubicBezTo>
                    <a:close/>
                    <a:moveTo>
                      <a:pt x="f384" y="f385"/>
                    </a:moveTo>
                    <a:cubicBezTo>
                      <a:pt x="f386" y="f387"/>
                      <a:pt x="f388" y="f389"/>
                      <a:pt x="f390" y="f391"/>
                    </a:cubicBezTo>
                    <a:cubicBezTo>
                      <a:pt x="f392" y="f393"/>
                      <a:pt x="f394" y="f395"/>
                      <a:pt x="f64" y="f396"/>
                    </a:cubicBezTo>
                    <a:cubicBezTo>
                      <a:pt x="f397" y="f398"/>
                      <a:pt x="f399" y="f400"/>
                      <a:pt x="f401" y="f402"/>
                    </a:cubicBezTo>
                    <a:cubicBezTo>
                      <a:pt x="f403" y="f404"/>
                      <a:pt x="f405" y="f406"/>
                      <a:pt x="f94" y="f407"/>
                    </a:cubicBezTo>
                    <a:cubicBezTo>
                      <a:pt x="f94" y="f407"/>
                      <a:pt x="f408" y="f409"/>
                      <a:pt x="f408" y="f409"/>
                    </a:cubicBezTo>
                    <a:lnTo>
                      <a:pt x="f92" y="f410"/>
                    </a:lnTo>
                    <a:cubicBezTo>
                      <a:pt x="f90" y="f411"/>
                      <a:pt x="f412" y="f413"/>
                      <a:pt x="f414" y="f415"/>
                    </a:cubicBezTo>
                    <a:cubicBezTo>
                      <a:pt x="f416" y="f417"/>
                      <a:pt x="f418" y="f419"/>
                      <a:pt x="f420" y="f421"/>
                    </a:cubicBezTo>
                    <a:lnTo>
                      <a:pt x="f78" y="f422"/>
                    </a:lnTo>
                    <a:cubicBezTo>
                      <a:pt x="f423" y="f424"/>
                      <a:pt x="f425" y="f426"/>
                      <a:pt x="f384" y="f385"/>
                    </a:cubicBezTo>
                    <a:close/>
                    <a:moveTo>
                      <a:pt x="f427" y="f428"/>
                    </a:moveTo>
                    <a:cubicBezTo>
                      <a:pt x="f429" y="f430"/>
                      <a:pt x="f431" y="f432"/>
                      <a:pt x="f433" y="f434"/>
                    </a:cubicBezTo>
                    <a:cubicBezTo>
                      <a:pt x="f433" y="f434"/>
                      <a:pt x="f135" y="f435"/>
                      <a:pt x="f135" y="f435"/>
                    </a:cubicBezTo>
                    <a:lnTo>
                      <a:pt x="f133" y="f436"/>
                    </a:lnTo>
                    <a:cubicBezTo>
                      <a:pt x="f131" y="f437"/>
                      <a:pt x="f129" y="f417"/>
                      <a:pt x="f127" y="f415"/>
                    </a:cubicBezTo>
                    <a:cubicBezTo>
                      <a:pt x="f125" y="f413"/>
                      <a:pt x="f438" y="f439"/>
                      <a:pt x="f440" y="f441"/>
                    </a:cubicBezTo>
                    <a:lnTo>
                      <a:pt x="f120" y="f442"/>
                    </a:lnTo>
                    <a:cubicBezTo>
                      <a:pt x="f443" y="f444"/>
                      <a:pt x="f445" y="f446"/>
                      <a:pt x="f447" y="f448"/>
                    </a:cubicBezTo>
                    <a:cubicBezTo>
                      <a:pt x="f449" y="f450"/>
                      <a:pt x="f451" y="f452"/>
                      <a:pt x="f147" y="f396"/>
                    </a:cubicBezTo>
                    <a:cubicBezTo>
                      <a:pt x="f453" y="f454"/>
                      <a:pt x="f455" y="f456"/>
                      <a:pt x="f457" y="f458"/>
                    </a:cubicBezTo>
                    <a:cubicBezTo>
                      <a:pt x="f459" y="f460"/>
                      <a:pt x="f461" y="f462"/>
                      <a:pt x="f427" y="f428"/>
                    </a:cubicBezTo>
                    <a:close/>
                    <a:moveTo>
                      <a:pt x="f463" y="f464"/>
                    </a:moveTo>
                    <a:cubicBezTo>
                      <a:pt x="f465" y="f466"/>
                      <a:pt x="f467" y="f468"/>
                      <a:pt x="f469" y="f470"/>
                    </a:cubicBezTo>
                    <a:cubicBezTo>
                      <a:pt x="f471" y="f472"/>
                      <a:pt x="f473" y="f474"/>
                      <a:pt x="f475" y="f476"/>
                    </a:cubicBezTo>
                    <a:cubicBezTo>
                      <a:pt x="f477" y="f478"/>
                      <a:pt x="f479" y="f480"/>
                      <a:pt x="f481" y="f482"/>
                    </a:cubicBezTo>
                    <a:cubicBezTo>
                      <a:pt x="f483" y="f484"/>
                      <a:pt x="f485" y="f486"/>
                      <a:pt x="f487" y="f488"/>
                    </a:cubicBezTo>
                    <a:cubicBezTo>
                      <a:pt x="f489" y="f456"/>
                      <a:pt x="f490" y="f491"/>
                      <a:pt x="f463" y="f464"/>
                    </a:cubicBezTo>
                    <a:close/>
                    <a:moveTo>
                      <a:pt x="f492" y="f493"/>
                    </a:moveTo>
                    <a:cubicBezTo>
                      <a:pt x="f494" y="f495"/>
                      <a:pt x="f496" y="f497"/>
                      <a:pt x="f498" y="f499"/>
                    </a:cubicBezTo>
                    <a:cubicBezTo>
                      <a:pt x="f500" y="f501"/>
                      <a:pt x="f502" y="f503"/>
                      <a:pt x="f504" y="f505"/>
                    </a:cubicBezTo>
                    <a:cubicBezTo>
                      <a:pt x="f506" y="f507"/>
                      <a:pt x="f508" y="f509"/>
                      <a:pt x="f510" y="f511"/>
                    </a:cubicBezTo>
                    <a:cubicBezTo>
                      <a:pt x="f512" y="f513"/>
                      <a:pt x="f514" y="f515"/>
                      <a:pt x="f516" y="f517"/>
                    </a:cubicBezTo>
                    <a:cubicBezTo>
                      <a:pt x="f518" y="f519"/>
                      <a:pt x="f520" y="f521"/>
                      <a:pt x="f492" y="f493"/>
                    </a:cubicBezTo>
                    <a:close/>
                    <a:moveTo>
                      <a:pt x="f8" y="f522"/>
                    </a:moveTo>
                    <a:cubicBezTo>
                      <a:pt x="f24" y="f522"/>
                      <a:pt x="f213" y="f523"/>
                      <a:pt x="f213" y="f524"/>
                    </a:cubicBezTo>
                    <a:lnTo>
                      <a:pt x="f213" y="f525"/>
                    </a:lnTo>
                    <a:cubicBezTo>
                      <a:pt x="f213" y="f526"/>
                      <a:pt x="f24" y="f527"/>
                      <a:pt x="f8" y="f527"/>
                    </a:cubicBezTo>
                    <a:cubicBezTo>
                      <a:pt x="f26" y="f527"/>
                      <a:pt x="f219" y="f526"/>
                      <a:pt x="f219" y="f525"/>
                    </a:cubicBezTo>
                    <a:lnTo>
                      <a:pt x="f219" y="f524"/>
                    </a:lnTo>
                    <a:cubicBezTo>
                      <a:pt x="f219" y="f523"/>
                      <a:pt x="f26" y="f522"/>
                      <a:pt x="f8" y="f522"/>
                    </a:cubicBezTo>
                    <a:close/>
                    <a:moveTo>
                      <a:pt x="f528" y="f529"/>
                    </a:moveTo>
                    <a:cubicBezTo>
                      <a:pt x="f530" y="f529"/>
                      <a:pt x="f213" y="f531"/>
                      <a:pt x="f213" y="f532"/>
                    </a:cubicBezTo>
                    <a:lnTo>
                      <a:pt x="f213" y="f533"/>
                    </a:lnTo>
                    <a:cubicBezTo>
                      <a:pt x="f534" y="f535"/>
                      <a:pt x="f536" y="f537"/>
                      <a:pt x="f538" y="f539"/>
                    </a:cubicBezTo>
                    <a:cubicBezTo>
                      <a:pt x="f540" y="f541"/>
                      <a:pt x="f542" y="f543"/>
                      <a:pt x="f528" y="f7"/>
                    </a:cubicBezTo>
                    <a:cubicBezTo>
                      <a:pt x="f544" y="f545"/>
                      <a:pt x="f546" y="f547"/>
                      <a:pt x="f548" y="f549"/>
                    </a:cubicBezTo>
                    <a:cubicBezTo>
                      <a:pt x="f550" y="f551"/>
                      <a:pt x="f552" y="f553"/>
                      <a:pt x="f554" y="f555"/>
                    </a:cubicBezTo>
                    <a:cubicBezTo>
                      <a:pt x="f554" y="f555"/>
                      <a:pt x="f219" y="f555"/>
                      <a:pt x="f219" y="f555"/>
                    </a:cubicBezTo>
                    <a:lnTo>
                      <a:pt x="f219" y="f532"/>
                    </a:lnTo>
                    <a:cubicBezTo>
                      <a:pt x="f219" y="f531"/>
                      <a:pt x="f556" y="f529"/>
                      <a:pt x="f528" y="f529"/>
                    </a:cubicBezTo>
                    <a:close/>
                    <a:moveTo>
                      <a:pt x="f220" y="f557"/>
                    </a:moveTo>
                    <a:cubicBezTo>
                      <a:pt x="f558" y="f559"/>
                      <a:pt x="f560" y="f561"/>
                      <a:pt x="f562" y="f563"/>
                    </a:cubicBezTo>
                    <a:cubicBezTo>
                      <a:pt x="f564" y="f565"/>
                      <a:pt x="f566" y="f567"/>
                      <a:pt x="f220" y="f568"/>
                    </a:cubicBezTo>
                    <a:cubicBezTo>
                      <a:pt x="f569" y="f567"/>
                      <a:pt x="f570" y="f571"/>
                      <a:pt x="f572" y="f563"/>
                    </a:cubicBezTo>
                    <a:cubicBezTo>
                      <a:pt x="f573" y="f574"/>
                      <a:pt x="f575" y="f559"/>
                      <a:pt x="f220" y="f5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1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HN" sz="1400" b="0" i="0" u="none" strike="noStrike" kern="0" cap="none" spc="0" baseline="0">
                  <a:solidFill>
                    <a:srgbClr val="011627"/>
                  </a:solidFill>
                  <a:uFillTx/>
                  <a:latin typeface="Poppins" pitchFamily="2"/>
                  <a:cs typeface="Poppins" pitchFamily="2"/>
                </a:endParaRPr>
              </a:p>
            </p:txBody>
          </p:sp>
          <p:sp>
            <p:nvSpPr>
              <p:cNvPr id="30" name="Oval 39">
                <a:extLst>
                  <a:ext uri="{FF2B5EF4-FFF2-40B4-BE49-F238E27FC236}">
                    <a16:creationId xmlns:a16="http://schemas.microsoft.com/office/drawing/2014/main" id="{81E91B0F-D511-9B44-AF7C-A441FEDEF0CD}"/>
                  </a:ext>
                </a:extLst>
              </p:cNvPr>
              <p:cNvSpPr/>
              <p:nvPr/>
            </p:nvSpPr>
            <p:spPr>
              <a:xfrm>
                <a:off x="5987646" y="5179344"/>
                <a:ext cx="719047" cy="71904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31" name="Oval 40">
                <a:extLst>
                  <a:ext uri="{FF2B5EF4-FFF2-40B4-BE49-F238E27FC236}">
                    <a16:creationId xmlns:a16="http://schemas.microsoft.com/office/drawing/2014/main" id="{34B49106-717D-7F4C-A254-5A58F3454AA8}"/>
                  </a:ext>
                </a:extLst>
              </p:cNvPr>
              <p:cNvSpPr/>
              <p:nvPr/>
            </p:nvSpPr>
            <p:spPr>
              <a:xfrm>
                <a:off x="10067324" y="5111806"/>
                <a:ext cx="719047" cy="71904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32" name="Google Shape;1289;p42">
                <a:extLst>
                  <a:ext uri="{FF2B5EF4-FFF2-40B4-BE49-F238E27FC236}">
                    <a16:creationId xmlns:a16="http://schemas.microsoft.com/office/drawing/2014/main" id="{433C78E3-6759-8741-80F5-B39C29370A2C}"/>
                  </a:ext>
                </a:extLst>
              </p:cNvPr>
              <p:cNvSpPr/>
              <p:nvPr/>
            </p:nvSpPr>
            <p:spPr>
              <a:xfrm>
                <a:off x="6137425" y="5325127"/>
                <a:ext cx="395505" cy="39533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529"/>
                  <a:gd name="f7" fmla="val 21561"/>
                  <a:gd name="f8" fmla="val 2333"/>
                  <a:gd name="f9" fmla="val 17662"/>
                  <a:gd name="f10" fmla="val 2051"/>
                  <a:gd name="f11" fmla="val 17674"/>
                  <a:gd name="f12" fmla="val 1776"/>
                  <a:gd name="f13" fmla="val 17573"/>
                  <a:gd name="f14" fmla="val 1568"/>
                  <a:gd name="f15" fmla="val 17383"/>
                  <a:gd name="f16" fmla="val 895"/>
                  <a:gd name="f17" fmla="val 16708"/>
                  <a:gd name="f18" fmla="val 698"/>
                  <a:gd name="f19" fmla="val 15663"/>
                  <a:gd name="f20" fmla="val 639"/>
                  <a:gd name="f21" fmla="val 15099"/>
                  <a:gd name="f22" fmla="val 631"/>
                  <a:gd name="f23" fmla="val 15013"/>
                  <a:gd name="f24" fmla="val 693"/>
                  <a:gd name="f25" fmla="val 14937"/>
                  <a:gd name="f26" fmla="val 778"/>
                  <a:gd name="f27" fmla="val 14929"/>
                  <a:gd name="f28" fmla="val 783"/>
                  <a:gd name="f29" fmla="val 14928"/>
                  <a:gd name="f30" fmla="val 789"/>
                  <a:gd name="f31" fmla="val 794"/>
                  <a:gd name="f32" fmla="val 811"/>
                  <a:gd name="f33" fmla="val 1367"/>
                  <a:gd name="f34" fmla="val 14985"/>
                  <a:gd name="f35" fmla="val 2393"/>
                  <a:gd name="f36" fmla="val 15178"/>
                  <a:gd name="f37" fmla="val 3066"/>
                  <a:gd name="f38" fmla="val 15832"/>
                  <a:gd name="f39" fmla="val 3080"/>
                  <a:gd name="f40" fmla="val 15849"/>
                  <a:gd name="f41" fmla="val 3397"/>
                  <a:gd name="f42" fmla="val 16195"/>
                  <a:gd name="f43" fmla="val 3456"/>
                  <a:gd name="f44" fmla="val 16704"/>
                  <a:gd name="f45" fmla="val 3227"/>
                  <a:gd name="f46" fmla="val 17113"/>
                  <a:gd name="f47" fmla="val 3017"/>
                  <a:gd name="f48" fmla="val 16822"/>
                  <a:gd name="f49" fmla="val 2768"/>
                  <a:gd name="f50" fmla="val 16561"/>
                  <a:gd name="f51" fmla="val 2488"/>
                  <a:gd name="f52" fmla="val 16338"/>
                  <a:gd name="f53" fmla="val 2356"/>
                  <a:gd name="f54" fmla="val 16228"/>
                  <a:gd name="f55" fmla="val 2161"/>
                  <a:gd name="f56" fmla="val 16246"/>
                  <a:gd name="f57" fmla="val 16377"/>
                  <a:gd name="f58" fmla="val 1942"/>
                  <a:gd name="f59" fmla="val 16509"/>
                  <a:gd name="f60" fmla="val 1960"/>
                  <a:gd name="f61" fmla="val 16705"/>
                  <a:gd name="f62" fmla="val 2091"/>
                  <a:gd name="f63" fmla="val 16814"/>
                  <a:gd name="f64" fmla="val 2101"/>
                  <a:gd name="f65" fmla="val 2111"/>
                  <a:gd name="f66" fmla="val 16830"/>
                  <a:gd name="f67" fmla="val 2122"/>
                  <a:gd name="f68" fmla="val 16837"/>
                  <a:gd name="f69" fmla="val 2370"/>
                  <a:gd name="f70" fmla="val 17043"/>
                  <a:gd name="f71" fmla="val 2590"/>
                  <a:gd name="f72" fmla="val 17281"/>
                  <a:gd name="f73" fmla="val 2775"/>
                  <a:gd name="f74" fmla="val 17544"/>
                  <a:gd name="f75" fmla="val 2638"/>
                  <a:gd name="f76" fmla="val 17615"/>
                  <a:gd name="f77" fmla="val 2487"/>
                  <a:gd name="f78" fmla="val 17656"/>
                  <a:gd name="f79" fmla="val 5294"/>
                  <a:gd name="f80" fmla="val 5308"/>
                  <a:gd name="f81" fmla="val 5981"/>
                  <a:gd name="f82" fmla="val 7011"/>
                  <a:gd name="f83" fmla="val 7563"/>
                  <a:gd name="f84" fmla="val 7648"/>
                  <a:gd name="f85" fmla="val 14919"/>
                  <a:gd name="f86" fmla="val 7724"/>
                  <a:gd name="f87" fmla="val 14981"/>
                  <a:gd name="f88" fmla="val 7733"/>
                  <a:gd name="f89" fmla="val 15066"/>
                  <a:gd name="f90" fmla="val 7735"/>
                  <a:gd name="f91" fmla="val 15077"/>
                  <a:gd name="f92" fmla="val 15088"/>
                  <a:gd name="f93" fmla="val 7676"/>
                  <a:gd name="f94" fmla="val 7480"/>
                  <a:gd name="f95" fmla="val 6816"/>
                  <a:gd name="f96" fmla="val 17375"/>
                  <a:gd name="f97" fmla="val 6485"/>
                  <a:gd name="f98" fmla="val 17683"/>
                  <a:gd name="f99" fmla="val 5997"/>
                  <a:gd name="f100" fmla="val 17751"/>
                  <a:gd name="f101" fmla="val 5596"/>
                  <a:gd name="f102" fmla="val 5781"/>
                  <a:gd name="f103" fmla="val 17279"/>
                  <a:gd name="f104" fmla="val 6002"/>
                  <a:gd name="f105" fmla="val 17042"/>
                  <a:gd name="f106" fmla="val 6254"/>
                  <a:gd name="f107" fmla="val 16839"/>
                  <a:gd name="f108" fmla="val 6388"/>
                  <a:gd name="f109" fmla="val 16733"/>
                  <a:gd name="f110" fmla="val 6412"/>
                  <a:gd name="f111" fmla="val 16538"/>
                  <a:gd name="f112" fmla="val 6306"/>
                  <a:gd name="f113" fmla="val 16403"/>
                  <a:gd name="f114" fmla="val 6205"/>
                  <a:gd name="f115" fmla="val 16274"/>
                  <a:gd name="f116" fmla="val 6021"/>
                  <a:gd name="f117" fmla="val 5887"/>
                  <a:gd name="f118" fmla="val 16339"/>
                  <a:gd name="f119" fmla="val 5606"/>
                  <a:gd name="f120" fmla="val 16563"/>
                  <a:gd name="f121" fmla="val 5357"/>
                  <a:gd name="f122" fmla="val 16824"/>
                  <a:gd name="f123" fmla="val 5147"/>
                  <a:gd name="f124" fmla="val 17115"/>
                  <a:gd name="f125" fmla="val 4918"/>
                  <a:gd name="f126" fmla="val 4977"/>
                  <a:gd name="f127" fmla="val 8153"/>
                  <a:gd name="f128" fmla="val 10232"/>
                  <a:gd name="f129" fmla="val 9557"/>
                  <a:gd name="f130" fmla="val 7283"/>
                  <a:gd name="f131" fmla="val 8512"/>
                  <a:gd name="f132" fmla="val 7224"/>
                  <a:gd name="f133" fmla="val 7948"/>
                  <a:gd name="f134" fmla="val 7216"/>
                  <a:gd name="f135" fmla="val 7862"/>
                  <a:gd name="f136" fmla="val 7278"/>
                  <a:gd name="f137" fmla="val 7786"/>
                  <a:gd name="f138" fmla="val 7363"/>
                  <a:gd name="f139" fmla="val 7778"/>
                  <a:gd name="f140" fmla="val 7368"/>
                  <a:gd name="f141" fmla="val 7777"/>
                  <a:gd name="f142" fmla="val 7374"/>
                  <a:gd name="f143" fmla="val 7379"/>
                  <a:gd name="f144" fmla="val 7396"/>
                  <a:gd name="f145" fmla="val 7952"/>
                  <a:gd name="f146" fmla="val 7834"/>
                  <a:gd name="f147" fmla="val 8978"/>
                  <a:gd name="f148" fmla="val 8027"/>
                  <a:gd name="f149" fmla="val 9651"/>
                  <a:gd name="f150" fmla="val 8681"/>
                  <a:gd name="f151" fmla="val 9656"/>
                  <a:gd name="f152" fmla="val 8688"/>
                  <a:gd name="f153" fmla="val 9661"/>
                  <a:gd name="f154" fmla="val 8693"/>
                  <a:gd name="f155" fmla="val 9667"/>
                  <a:gd name="f156" fmla="val 8698"/>
                  <a:gd name="f157" fmla="val 9982"/>
                  <a:gd name="f158" fmla="val 9044"/>
                  <a:gd name="f159" fmla="val 10041"/>
                  <a:gd name="f160" fmla="val 9554"/>
                  <a:gd name="f161" fmla="val 9812"/>
                  <a:gd name="f162" fmla="val 9962"/>
                  <a:gd name="f163" fmla="val 9602"/>
                  <a:gd name="f164" fmla="val 9672"/>
                  <a:gd name="f165" fmla="val 9354"/>
                  <a:gd name="f166" fmla="val 9411"/>
                  <a:gd name="f167" fmla="val 9074"/>
                  <a:gd name="f168" fmla="val 9187"/>
                  <a:gd name="f169" fmla="val 8936"/>
                  <a:gd name="f170" fmla="val 9085"/>
                  <a:gd name="f171" fmla="val 8742"/>
                  <a:gd name="f172" fmla="val 9114"/>
                  <a:gd name="f173" fmla="val 8641"/>
                  <a:gd name="f174" fmla="val 9252"/>
                  <a:gd name="f175" fmla="val 8539"/>
                  <a:gd name="f176" fmla="val 9390"/>
                  <a:gd name="f177" fmla="val 8568"/>
                  <a:gd name="f178" fmla="val 9584"/>
                  <a:gd name="f179" fmla="val 8706"/>
                  <a:gd name="f180" fmla="val 9686"/>
                  <a:gd name="f181" fmla="val 8957"/>
                  <a:gd name="f182" fmla="val 9890"/>
                  <a:gd name="f183" fmla="val 9179"/>
                  <a:gd name="f184" fmla="val 10127"/>
                  <a:gd name="f185" fmla="val 9365"/>
                  <a:gd name="f186" fmla="val 10392"/>
                  <a:gd name="f187" fmla="val 8967"/>
                  <a:gd name="f188" fmla="val 10597"/>
                  <a:gd name="f189" fmla="val 8484"/>
                  <a:gd name="f190" fmla="val 10533"/>
                  <a:gd name="f191" fmla="val 11879"/>
                  <a:gd name="f192" fmla="val 11893"/>
                  <a:gd name="f193" fmla="val 8683"/>
                  <a:gd name="f194" fmla="val 12566"/>
                  <a:gd name="f195" fmla="val 13595"/>
                  <a:gd name="f196" fmla="val 14148"/>
                  <a:gd name="f197" fmla="val 14233"/>
                  <a:gd name="f198" fmla="val 7768"/>
                  <a:gd name="f199" fmla="val 14309"/>
                  <a:gd name="f200" fmla="val 7830"/>
                  <a:gd name="f201" fmla="val 14318"/>
                  <a:gd name="f202" fmla="val 7915"/>
                  <a:gd name="f203" fmla="val 14319"/>
                  <a:gd name="f204" fmla="val 7926"/>
                  <a:gd name="f205" fmla="val 7937"/>
                  <a:gd name="f206" fmla="val 14261"/>
                  <a:gd name="f207" fmla="val 14064"/>
                  <a:gd name="f208" fmla="val 13400"/>
                  <a:gd name="f209" fmla="val 10224"/>
                  <a:gd name="f210" fmla="val 13071"/>
                  <a:gd name="f211" fmla="val 10530"/>
                  <a:gd name="f212" fmla="val 12586"/>
                  <a:gd name="f213" fmla="val 10598"/>
                  <a:gd name="f214" fmla="val 12185"/>
                  <a:gd name="f215" fmla="val 10395"/>
                  <a:gd name="f216" fmla="val 12370"/>
                  <a:gd name="f217" fmla="val 10131"/>
                  <a:gd name="f218" fmla="val 12590"/>
                  <a:gd name="f219" fmla="val 9893"/>
                  <a:gd name="f220" fmla="val 12838"/>
                  <a:gd name="f221" fmla="val 9688"/>
                  <a:gd name="f222" fmla="val 12973"/>
                  <a:gd name="f223" fmla="val 9582"/>
                  <a:gd name="f224" fmla="val 12997"/>
                  <a:gd name="f225" fmla="val 9387"/>
                  <a:gd name="f226" fmla="val 12891"/>
                  <a:gd name="f227" fmla="val 12790"/>
                  <a:gd name="f228" fmla="val 9123"/>
                  <a:gd name="f229" fmla="val 12606"/>
                  <a:gd name="f230" fmla="val 9095"/>
                  <a:gd name="f231" fmla="val 12472"/>
                  <a:gd name="f232" fmla="val 9188"/>
                  <a:gd name="f233" fmla="val 12192"/>
                  <a:gd name="f234" fmla="val 9413"/>
                  <a:gd name="f235" fmla="val 11943"/>
                  <a:gd name="f236" fmla="val 9673"/>
                  <a:gd name="f237" fmla="val 11732"/>
                  <a:gd name="f238" fmla="val 9964"/>
                  <a:gd name="f239" fmla="val 11503"/>
                  <a:gd name="f240" fmla="val 11562"/>
                  <a:gd name="f241" fmla="val 12291"/>
                  <a:gd name="f242" fmla="val 14685"/>
                  <a:gd name="f243" fmla="val 12301"/>
                  <a:gd name="f244" fmla="val 14677"/>
                  <a:gd name="f245" fmla="val 12632"/>
                  <a:gd name="f246" fmla="val 14517"/>
                  <a:gd name="f247" fmla="val 13000"/>
                  <a:gd name="f248" fmla="val 14454"/>
                  <a:gd name="f249" fmla="val 13365"/>
                  <a:gd name="f250" fmla="val 14495"/>
                  <a:gd name="f251" fmla="val 13415"/>
                  <a:gd name="f252" fmla="val 14498"/>
                  <a:gd name="f253" fmla="val 13461"/>
                  <a:gd name="f254" fmla="val 14527"/>
                  <a:gd name="f255" fmla="val 13486"/>
                  <a:gd name="f256" fmla="val 14571"/>
                  <a:gd name="f257" fmla="val 13509"/>
                  <a:gd name="f258" fmla="val 14616"/>
                  <a:gd name="f259" fmla="val 14670"/>
                  <a:gd name="f260" fmla="val 14716"/>
                  <a:gd name="f261" fmla="val 13337"/>
                  <a:gd name="f262" fmla="val 15056"/>
                  <a:gd name="f263" fmla="val 13094"/>
                  <a:gd name="f264" fmla="val 15348"/>
                  <a:gd name="f265" fmla="val 12786"/>
                  <a:gd name="f266" fmla="val 15555"/>
                  <a:gd name="f267" fmla="val 12543"/>
                  <a:gd name="f268" fmla="val 15688"/>
                  <a:gd name="f269" fmla="val 12238"/>
                  <a:gd name="f270" fmla="val 15599"/>
                  <a:gd name="f271" fmla="val 12105"/>
                  <a:gd name="f272" fmla="val 15356"/>
                  <a:gd name="f273" fmla="val 11976"/>
                  <a:gd name="f274" fmla="val 15120"/>
                  <a:gd name="f275" fmla="val 12055"/>
                  <a:gd name="f276" fmla="val 14824"/>
                  <a:gd name="f277" fmla="val 12284"/>
                  <a:gd name="f278" fmla="val 15715"/>
                  <a:gd name="f279" fmla="val 18484"/>
                  <a:gd name="f280" fmla="val 15592"/>
                  <a:gd name="f281" fmla="val 18523"/>
                  <a:gd name="f282" fmla="val 15458"/>
                  <a:gd name="f283" fmla="val 18512"/>
                  <a:gd name="f284" fmla="val 15343"/>
                  <a:gd name="f285" fmla="val 18455"/>
                  <a:gd name="f286" fmla="val 15031"/>
                  <a:gd name="f287" fmla="val 18246"/>
                  <a:gd name="f288" fmla="val 14785"/>
                  <a:gd name="f289" fmla="val 17952"/>
                  <a:gd name="f290" fmla="val 14636"/>
                  <a:gd name="f291" fmla="val 17608"/>
                  <a:gd name="f292" fmla="val 14612"/>
                  <a:gd name="f293" fmla="val 17563"/>
                  <a:gd name="f294" fmla="val 17509"/>
                  <a:gd name="f295" fmla="val 17464"/>
                  <a:gd name="f296" fmla="val 14661"/>
                  <a:gd name="f297" fmla="val 17420"/>
                  <a:gd name="f298" fmla="val 14706"/>
                  <a:gd name="f299" fmla="val 17392"/>
                  <a:gd name="f300" fmla="val 14756"/>
                  <a:gd name="f301" fmla="val 17388"/>
                  <a:gd name="f302" fmla="val 14821"/>
                  <a:gd name="f303" fmla="val 14893"/>
                  <a:gd name="f304" fmla="val 17380"/>
                  <a:gd name="f305" fmla="val 14967"/>
                  <a:gd name="f306" fmla="val 15263"/>
                  <a:gd name="f307" fmla="val 17371"/>
                  <a:gd name="f308" fmla="val 15556"/>
                  <a:gd name="f309" fmla="val 17436"/>
                  <a:gd name="f310" fmla="val 15821"/>
                  <a:gd name="f311" fmla="val 17569"/>
                  <a:gd name="f312" fmla="val 16067"/>
                  <a:gd name="f313" fmla="val 17717"/>
                  <a:gd name="f314" fmla="val 16137"/>
                  <a:gd name="f315" fmla="val 18027"/>
                  <a:gd name="f316" fmla="val 15990"/>
                  <a:gd name="f317" fmla="val 18262"/>
                  <a:gd name="f318" fmla="val 15926"/>
                  <a:gd name="f319" fmla="val 18364"/>
                  <a:gd name="f320" fmla="val 15828"/>
                  <a:gd name="f321" fmla="val 18439"/>
                  <a:gd name="f322" fmla="val 15713"/>
                  <a:gd name="f323" fmla="val 18475"/>
                  <a:gd name="f324" fmla="val 15502"/>
                  <a:gd name="f325" fmla="val 3360"/>
                  <a:gd name="f326" fmla="val 15221"/>
                  <a:gd name="f327" fmla="val 3373"/>
                  <a:gd name="f328" fmla="val 14945"/>
                  <a:gd name="f329" fmla="val 3273"/>
                  <a:gd name="f330" fmla="val 14738"/>
                  <a:gd name="f331" fmla="val 3081"/>
                  <a:gd name="f332" fmla="val 14066"/>
                  <a:gd name="f333" fmla="val 2406"/>
                  <a:gd name="f334" fmla="val 13869"/>
                  <a:gd name="f335" fmla="val 1361"/>
                  <a:gd name="f336" fmla="val 13809"/>
                  <a:gd name="f337" fmla="val 798"/>
                  <a:gd name="f338" fmla="val 13803"/>
                  <a:gd name="f339" fmla="val 751"/>
                  <a:gd name="f340" fmla="val 13819"/>
                  <a:gd name="f341" fmla="val 705"/>
                  <a:gd name="f342" fmla="val 13852"/>
                  <a:gd name="f343" fmla="val 671"/>
                  <a:gd name="f344" fmla="val 13882"/>
                  <a:gd name="f345" fmla="val 642"/>
                  <a:gd name="f346" fmla="val 13921"/>
                  <a:gd name="f347" fmla="val 626"/>
                  <a:gd name="f348" fmla="val 13962"/>
                  <a:gd name="f349" fmla="val 13979"/>
                  <a:gd name="f350" fmla="val 14535"/>
                  <a:gd name="f351" fmla="val 684"/>
                  <a:gd name="f352" fmla="val 15560"/>
                  <a:gd name="f353" fmla="val 877"/>
                  <a:gd name="f354" fmla="val 16233"/>
                  <a:gd name="f355" fmla="val 1530"/>
                  <a:gd name="f356" fmla="val 16249"/>
                  <a:gd name="f357" fmla="val 1549"/>
                  <a:gd name="f358" fmla="val 16564"/>
                  <a:gd name="f359" fmla="val 1894"/>
                  <a:gd name="f360" fmla="val 16623"/>
                  <a:gd name="f361" fmla="val 2403"/>
                  <a:gd name="f362" fmla="val 16396"/>
                  <a:gd name="f363" fmla="val 2811"/>
                  <a:gd name="f364" fmla="val 16184"/>
                  <a:gd name="f365" fmla="val 2521"/>
                  <a:gd name="f366" fmla="val 15935"/>
                  <a:gd name="f367" fmla="val 2261"/>
                  <a:gd name="f368" fmla="val 15656"/>
                  <a:gd name="f369" fmla="val 2036"/>
                  <a:gd name="f370" fmla="val 15518"/>
                  <a:gd name="f371" fmla="val 1934"/>
                  <a:gd name="f372" fmla="val 15324"/>
                  <a:gd name="f373" fmla="val 1964"/>
                  <a:gd name="f374" fmla="val 15222"/>
                  <a:gd name="f375" fmla="val 2103"/>
                  <a:gd name="f376" fmla="val 15121"/>
                  <a:gd name="f377" fmla="val 2241"/>
                  <a:gd name="f378" fmla="val 15151"/>
                  <a:gd name="f379" fmla="val 2435"/>
                  <a:gd name="f380" fmla="val 15289"/>
                  <a:gd name="f381" fmla="val 2537"/>
                  <a:gd name="f382" fmla="val 15538"/>
                  <a:gd name="f383" fmla="val 2741"/>
                  <a:gd name="f384" fmla="val 15758"/>
                  <a:gd name="f385" fmla="val 2979"/>
                  <a:gd name="f386" fmla="val 15942"/>
                  <a:gd name="f387" fmla="val 3244"/>
                  <a:gd name="f388" fmla="val 15805"/>
                  <a:gd name="f389" fmla="val 3313"/>
                  <a:gd name="f390" fmla="val 3353"/>
                  <a:gd name="f391" fmla="val 18464"/>
                  <a:gd name="f392" fmla="val 18478"/>
                  <a:gd name="f393" fmla="val 1532"/>
                  <a:gd name="f394" fmla="val 19151"/>
                  <a:gd name="f395" fmla="val 20180"/>
                  <a:gd name="f396" fmla="val 20733"/>
                  <a:gd name="f397" fmla="val 628"/>
                  <a:gd name="f398" fmla="val 20818"/>
                  <a:gd name="f399" fmla="val 619"/>
                  <a:gd name="f400" fmla="val 20894"/>
                  <a:gd name="f401" fmla="val 680"/>
                  <a:gd name="f402" fmla="val 20903"/>
                  <a:gd name="f403" fmla="val 766"/>
                  <a:gd name="f404" fmla="val 20904"/>
                  <a:gd name="f405" fmla="val 776"/>
                  <a:gd name="f406" fmla="val 787"/>
                  <a:gd name="f407" fmla="val 20846"/>
                  <a:gd name="f408" fmla="val 20649"/>
                  <a:gd name="f409" fmla="val 2407"/>
                  <a:gd name="f410" fmla="val 19985"/>
                  <a:gd name="f411" fmla="val 3073"/>
                  <a:gd name="f412" fmla="val 19776"/>
                  <a:gd name="f413" fmla="val 3269"/>
                  <a:gd name="f414" fmla="val 19497"/>
                  <a:gd name="f415" fmla="val 19211"/>
                  <a:gd name="f416" fmla="val 19057"/>
                  <a:gd name="f417" fmla="val 3354"/>
                  <a:gd name="f418" fmla="val 18906"/>
                  <a:gd name="f419" fmla="val 3315"/>
                  <a:gd name="f420" fmla="val 18769"/>
                  <a:gd name="f421" fmla="val 3246"/>
                  <a:gd name="f422" fmla="val 18954"/>
                  <a:gd name="f423" fmla="val 2981"/>
                  <a:gd name="f424" fmla="val 19174"/>
                  <a:gd name="f425" fmla="val 2743"/>
                  <a:gd name="f426" fmla="val 19422"/>
                  <a:gd name="f427" fmla="val 19563"/>
                  <a:gd name="f428" fmla="val 2440"/>
                  <a:gd name="f429" fmla="val 19598"/>
                  <a:gd name="f430" fmla="val 2246"/>
                  <a:gd name="f431" fmla="val 19501"/>
                  <a:gd name="f432" fmla="val 2105"/>
                  <a:gd name="f433" fmla="val 19404"/>
                  <a:gd name="f434" fmla="val 1929"/>
                  <a:gd name="f435" fmla="val 19070"/>
                  <a:gd name="f436" fmla="val 2026"/>
                  <a:gd name="f437" fmla="val 19065"/>
                  <a:gd name="f438" fmla="val 2030"/>
                  <a:gd name="f439" fmla="val 19060"/>
                  <a:gd name="f440" fmla="val 2034"/>
                  <a:gd name="f441" fmla="val 19055"/>
                  <a:gd name="f442" fmla="val 2037"/>
                  <a:gd name="f443" fmla="val 18775"/>
                  <a:gd name="f444" fmla="val 2262"/>
                  <a:gd name="f445" fmla="val 18527"/>
                  <a:gd name="f446" fmla="val 2523"/>
                  <a:gd name="f447" fmla="val 18315"/>
                  <a:gd name="f448" fmla="val 2813"/>
                  <a:gd name="f449" fmla="val 18087"/>
                  <a:gd name="f450" fmla="val 2404"/>
                  <a:gd name="f451" fmla="val 18147"/>
                  <a:gd name="f452" fmla="val 19101"/>
                  <a:gd name="f453" fmla="val 8984"/>
                  <a:gd name="f454" fmla="val 19115"/>
                  <a:gd name="f455" fmla="val 8973"/>
                  <a:gd name="f456" fmla="val 19620"/>
                  <a:gd name="f457" fmla="val 8633"/>
                  <a:gd name="f458" fmla="val 20275"/>
                  <a:gd name="f459" fmla="val 8584"/>
                  <a:gd name="f460" fmla="val 20739"/>
                  <a:gd name="f461" fmla="val 8601"/>
                  <a:gd name="f462" fmla="val 20787"/>
                  <a:gd name="f463" fmla="val 8602"/>
                  <a:gd name="f464" fmla="val 20832"/>
                  <a:gd name="f465" fmla="val 8626"/>
                  <a:gd name="f466" fmla="val 20860"/>
                  <a:gd name="f467" fmla="val 8666"/>
                  <a:gd name="f468" fmla="val 20887"/>
                  <a:gd name="f469" fmla="val 20895"/>
                  <a:gd name="f470" fmla="val 8756"/>
                  <a:gd name="f471" fmla="val 20880"/>
                  <a:gd name="f472" fmla="val 8802"/>
                  <a:gd name="f473" fmla="val 20736"/>
                  <a:gd name="f474" fmla="val 20457"/>
                  <a:gd name="f475" fmla="val 9863"/>
                  <a:gd name="f476" fmla="val 19960"/>
                  <a:gd name="f477" fmla="val 10213"/>
                  <a:gd name="f478" fmla="val 19794"/>
                  <a:gd name="f479" fmla="val 10321"/>
                  <a:gd name="f480" fmla="val 19591"/>
                  <a:gd name="f481" fmla="val 10358"/>
                  <a:gd name="f482" fmla="val 19397"/>
                  <a:gd name="f483" fmla="val 10316"/>
                  <a:gd name="f484" fmla="val 19328"/>
                  <a:gd name="f485" fmla="val 10300"/>
                  <a:gd name="f486" fmla="val 19262"/>
                  <a:gd name="f487" fmla="val 10274"/>
                  <a:gd name="f488" fmla="val 19200"/>
                  <a:gd name="f489" fmla="val 10240"/>
                  <a:gd name="f490" fmla="val 19364"/>
                  <a:gd name="f491" fmla="val 10103"/>
                  <a:gd name="f492" fmla="val 19540"/>
                  <a:gd name="f493" fmla="val 9983"/>
                  <a:gd name="f494" fmla="val 19727"/>
                  <a:gd name="f495" fmla="val 9880"/>
                  <a:gd name="f496" fmla="val 19882"/>
                  <a:gd name="f497" fmla="val 9808"/>
                  <a:gd name="f498" fmla="val 19949"/>
                  <a:gd name="f499" fmla="val 9623"/>
                  <a:gd name="f500" fmla="val 19876"/>
                  <a:gd name="f501" fmla="val 9468"/>
                  <a:gd name="f502" fmla="val 19804"/>
                  <a:gd name="f503" fmla="val 9313"/>
                  <a:gd name="f504" fmla="val 9245"/>
                  <a:gd name="f505" fmla="val 19465"/>
                  <a:gd name="f506" fmla="val 9318"/>
                  <a:gd name="f507" fmla="val 19459"/>
                  <a:gd name="f508" fmla="val 9321"/>
                  <a:gd name="f509" fmla="val 19454"/>
                  <a:gd name="f510" fmla="val 9323"/>
                  <a:gd name="f511" fmla="val 19448"/>
                  <a:gd name="f512" fmla="val 9326"/>
                  <a:gd name="f513" fmla="val 19228"/>
                  <a:gd name="f514" fmla="val 9446"/>
                  <a:gd name="f515" fmla="val 19021"/>
                  <a:gd name="f516" fmla="val 9586"/>
                  <a:gd name="f517" fmla="val 18829"/>
                  <a:gd name="f518" fmla="val 9747"/>
                  <a:gd name="f519" fmla="val 18765"/>
                  <a:gd name="f520" fmla="val 9461"/>
                  <a:gd name="f521" fmla="val 18871"/>
                  <a:gd name="f522" fmla="val 9164"/>
                  <a:gd name="f523" fmla="val 21214"/>
                  <a:gd name="f524" fmla="val 20942"/>
                  <a:gd name="f525" fmla="val 17666"/>
                  <a:gd name="f526" fmla="val 13551"/>
                  <a:gd name="f527" fmla="val 17647"/>
                  <a:gd name="f528" fmla="val 12493"/>
                  <a:gd name="f529" fmla="val 18030"/>
                  <a:gd name="f530" fmla="val 11466"/>
                  <a:gd name="f531" fmla="val 18738"/>
                  <a:gd name="f532" fmla="val 10680"/>
                  <a:gd name="f533" fmla="val 18894"/>
                  <a:gd name="f534" fmla="val 10798"/>
                  <a:gd name="f535" fmla="val 19074"/>
                  <a:gd name="f536" fmla="val 10881"/>
                  <a:gd name="f537" fmla="val 19265"/>
                  <a:gd name="f538" fmla="val 10922"/>
                  <a:gd name="f539" fmla="val 19361"/>
                  <a:gd name="f540" fmla="val 10943"/>
                  <a:gd name="f541" fmla="val 10953"/>
                  <a:gd name="f542" fmla="val 19556"/>
                  <a:gd name="f543" fmla="val 19823"/>
                  <a:gd name="f544" fmla="val 10952"/>
                  <a:gd name="f545" fmla="val 20083"/>
                  <a:gd name="f546" fmla="val 10874"/>
                  <a:gd name="f547" fmla="val 20306"/>
                  <a:gd name="f548" fmla="val 10728"/>
                  <a:gd name="f549" fmla="val 20954"/>
                  <a:gd name="f550" fmla="val 10272"/>
                  <a:gd name="f551" fmla="val 21296"/>
                  <a:gd name="f552" fmla="val 9531"/>
                  <a:gd name="f553" fmla="val 21470"/>
                  <a:gd name="f554" fmla="val 8991"/>
                  <a:gd name="f555" fmla="val 21600"/>
                  <a:gd name="f556" fmla="val 21376"/>
                  <a:gd name="f557" fmla="val 8147"/>
                  <a:gd name="f558" fmla="val 20969"/>
                  <a:gd name="f559" fmla="val 8017"/>
                  <a:gd name="f560" fmla="val 20902"/>
                  <a:gd name="f561" fmla="val 7995"/>
                  <a:gd name="f562" fmla="val 20833"/>
                  <a:gd name="f563" fmla="val 7983"/>
                  <a:gd name="f564" fmla="val 20764"/>
                  <a:gd name="f565" fmla="val 7980"/>
                  <a:gd name="f566" fmla="val 20197"/>
                  <a:gd name="f567" fmla="val 7957"/>
                  <a:gd name="f568" fmla="val 19385"/>
                  <a:gd name="f569" fmla="val 18736"/>
                  <a:gd name="f570" fmla="val 8481"/>
                  <a:gd name="f571" fmla="val 18699"/>
                  <a:gd name="f572" fmla="val 18196"/>
                  <a:gd name="f573" fmla="val 8920"/>
                  <a:gd name="f574" fmla="val 18045"/>
                  <a:gd name="f575" fmla="val 9624"/>
                  <a:gd name="f576" fmla="val 18335"/>
                  <a:gd name="f577" fmla="val 10203"/>
                  <a:gd name="f578" fmla="val 18078"/>
                  <a:gd name="f579" fmla="val 10478"/>
                  <a:gd name="f580" fmla="val 17853"/>
                  <a:gd name="f581" fmla="val 10782"/>
                  <a:gd name="f582" fmla="val 11110"/>
                  <a:gd name="f583" fmla="val 6951"/>
                  <a:gd name="f584" fmla="val 17648"/>
                  <a:gd name="f585" fmla="val 5841"/>
                  <a:gd name="f586" fmla="val 17914"/>
                  <a:gd name="f587" fmla="val 4746"/>
                  <a:gd name="f588" fmla="val 18440"/>
                  <a:gd name="f589" fmla="val 3770"/>
                  <a:gd name="f590" fmla="val 18672"/>
                  <a:gd name="f591" fmla="val 3898"/>
                  <a:gd name="f592" fmla="val 18931"/>
                  <a:gd name="f593" fmla="val 3969"/>
                  <a:gd name="f594" fmla="val 19196"/>
                  <a:gd name="f595" fmla="val 3979"/>
                  <a:gd name="f596" fmla="val 19694"/>
                  <a:gd name="f597" fmla="val 3977"/>
                  <a:gd name="f598" fmla="val 20108"/>
                  <a:gd name="f599" fmla="val 3810"/>
                  <a:gd name="f600" fmla="val 20422"/>
                  <a:gd name="f601" fmla="val 3514"/>
                  <a:gd name="f602" fmla="val 21230"/>
                  <a:gd name="f603" fmla="val 2704"/>
                  <a:gd name="f604" fmla="val 21460"/>
                  <a:gd name="f605" fmla="val 1498"/>
                  <a:gd name="f606" fmla="val 21525"/>
                  <a:gd name="f607" fmla="val 854"/>
                  <a:gd name="f608" fmla="val 21569"/>
                  <a:gd name="f609" fmla="val 428"/>
                  <a:gd name="f610" fmla="val 21259"/>
                  <a:gd name="f611" fmla="val 48"/>
                  <a:gd name="f612" fmla="val 20834"/>
                  <a:gd name="f613" fmla="val 4"/>
                  <a:gd name="f614" fmla="val 20782"/>
                  <a:gd name="f615" fmla="val -1"/>
                  <a:gd name="f616" fmla="val 20729"/>
                  <a:gd name="f617" fmla="val 20677"/>
                  <a:gd name="f618" fmla="val 20032"/>
                  <a:gd name="f619" fmla="val 69"/>
                  <a:gd name="f620" fmla="val 18831"/>
                  <a:gd name="f621" fmla="val 301"/>
                  <a:gd name="f622" fmla="val 18022"/>
                  <a:gd name="f623" fmla="val 1110"/>
                  <a:gd name="f624" fmla="val 18010"/>
                  <a:gd name="f625" fmla="val 1123"/>
                  <a:gd name="f626" fmla="val 17999"/>
                  <a:gd name="f627" fmla="val 1136"/>
                  <a:gd name="f628" fmla="val 17988"/>
                  <a:gd name="f629" fmla="val 1150"/>
                  <a:gd name="f630" fmla="val 17439"/>
                  <a:gd name="f631" fmla="val 1779"/>
                  <a:gd name="f632" fmla="val 17425"/>
                  <a:gd name="f633" fmla="val 2714"/>
                  <a:gd name="f634" fmla="val 17956"/>
                  <a:gd name="f635" fmla="val 3359"/>
                  <a:gd name="f636" fmla="val 17705"/>
                  <a:gd name="f637" fmla="val 3790"/>
                  <a:gd name="f638" fmla="val 17506"/>
                  <a:gd name="f639" fmla="val 4250"/>
                  <a:gd name="f640" fmla="val 17365"/>
                  <a:gd name="f641" fmla="val 4728"/>
                  <a:gd name="f642" fmla="val 17222"/>
                  <a:gd name="f643" fmla="val 17023"/>
                  <a:gd name="f644" fmla="val 16772"/>
                  <a:gd name="f645" fmla="val 17302"/>
                  <a:gd name="f646" fmla="val 17288"/>
                  <a:gd name="f647" fmla="val 16739"/>
                  <a:gd name="f648" fmla="val 16729"/>
                  <a:gd name="f649" fmla="val 16718"/>
                  <a:gd name="f650" fmla="val 1122"/>
                  <a:gd name="f651" fmla="val 15897"/>
                  <a:gd name="f652" fmla="val 14693"/>
                  <a:gd name="f653" fmla="val 14051"/>
                  <a:gd name="f654" fmla="val 13625"/>
                  <a:gd name="f655" fmla="val -39"/>
                  <a:gd name="f656" fmla="val 13245"/>
                  <a:gd name="f657" fmla="val 271"/>
                  <a:gd name="f658" fmla="val 13202"/>
                  <a:gd name="f659" fmla="val 697"/>
                  <a:gd name="f660" fmla="val 13197"/>
                  <a:gd name="f661" fmla="val 749"/>
                  <a:gd name="f662" fmla="val 802"/>
                  <a:gd name="f663" fmla="val 13267"/>
                  <a:gd name="f664" fmla="val 1499"/>
                  <a:gd name="f665" fmla="val 13498"/>
                  <a:gd name="f666" fmla="val 14315"/>
                  <a:gd name="f667" fmla="val 3523"/>
                  <a:gd name="f668" fmla="val 14628"/>
                  <a:gd name="f669" fmla="val 3814"/>
                  <a:gd name="f670" fmla="val 15039"/>
                  <a:gd name="f671" fmla="val 3976"/>
                  <a:gd name="f672" fmla="val 15465"/>
                  <a:gd name="f673" fmla="val 3974"/>
                  <a:gd name="f674" fmla="val 15533"/>
                  <a:gd name="f675" fmla="val 15797"/>
                  <a:gd name="f676" fmla="val 3965"/>
                  <a:gd name="f677" fmla="val 16055"/>
                  <a:gd name="f678" fmla="val 3893"/>
                  <a:gd name="f679" fmla="val 16286"/>
                  <a:gd name="f680" fmla="val 3765"/>
                  <a:gd name="f681" fmla="val 4741"/>
                  <a:gd name="f682" fmla="val 17080"/>
                  <a:gd name="f683" fmla="val 5836"/>
                  <a:gd name="f684" fmla="val 17060"/>
                  <a:gd name="f685" fmla="val 6946"/>
                  <a:gd name="f686" fmla="val 18462"/>
                  <a:gd name="f687" fmla="val 16673"/>
                  <a:gd name="f688" fmla="val 18238"/>
                  <a:gd name="f689" fmla="val 16770"/>
                  <a:gd name="f690" fmla="val 17789"/>
                  <a:gd name="f691" fmla="val 16586"/>
                  <a:gd name="f692" fmla="val 17326"/>
                  <a:gd name="f693" fmla="val 16208"/>
                  <a:gd name="f694" fmla="val 17067"/>
                  <a:gd name="f695" fmla="val 16171"/>
                  <a:gd name="f696" fmla="val 17040"/>
                  <a:gd name="f697" fmla="val 15728"/>
                  <a:gd name="f698" fmla="val 16809"/>
                  <a:gd name="f699" fmla="val 15226"/>
                  <a:gd name="f700" fmla="val 16714"/>
                  <a:gd name="f701" fmla="val 14728"/>
                  <a:gd name="f702" fmla="val 16766"/>
                  <a:gd name="f703" fmla="val 14302"/>
                  <a:gd name="f704" fmla="val 16799"/>
                  <a:gd name="f705" fmla="val 13984"/>
                  <a:gd name="f706" fmla="val 17173"/>
                  <a:gd name="f707" fmla="val 14018"/>
                  <a:gd name="f708" fmla="val 17600"/>
                  <a:gd name="f709" fmla="val 14025"/>
                  <a:gd name="f710" fmla="val 17694"/>
                  <a:gd name="f711" fmla="val 14050"/>
                  <a:gd name="f712" fmla="val 17787"/>
                  <a:gd name="f713" fmla="val 14091"/>
                  <a:gd name="f714" fmla="val 17873"/>
                  <a:gd name="f715" fmla="val 14297"/>
                  <a:gd name="f716" fmla="val 18334"/>
                  <a:gd name="f717" fmla="val 14634"/>
                  <a:gd name="f718" fmla="val 18723"/>
                  <a:gd name="f719" fmla="val 15060"/>
                  <a:gd name="f720" fmla="val 18993"/>
                  <a:gd name="f721" fmla="val 15499"/>
                  <a:gd name="f722" fmla="val 19224"/>
                  <a:gd name="f723" fmla="val 16037"/>
                  <a:gd name="f724" fmla="val 19139"/>
                  <a:gd name="f725" fmla="val 16385"/>
                  <a:gd name="f726" fmla="val 18785"/>
                  <a:gd name="f727" fmla="val 17064"/>
                  <a:gd name="f728" fmla="val 19179"/>
                  <a:gd name="f729" fmla="val 20938"/>
                  <a:gd name="f730" fmla="val 11075"/>
                  <a:gd name="f731" fmla="val 16285"/>
                  <a:gd name="f732" fmla="val 11750"/>
                  <a:gd name="f733" fmla="val 15896"/>
                  <a:gd name="f734" fmla="val 11961"/>
                  <a:gd name="f735" fmla="val 16112"/>
                  <a:gd name="f736" fmla="val 12249"/>
                  <a:gd name="f737" fmla="val 12551"/>
                  <a:gd name="f738" fmla="val 16232"/>
                  <a:gd name="f739" fmla="val 12737"/>
                  <a:gd name="f740" fmla="val 12920"/>
                  <a:gd name="f741" fmla="val 16185"/>
                  <a:gd name="f742" fmla="val 13085"/>
                  <a:gd name="f743" fmla="val 16097"/>
                  <a:gd name="f744" fmla="val 13506"/>
                  <a:gd name="f745" fmla="val 13840"/>
                  <a:gd name="f746" fmla="val 15441"/>
                  <a:gd name="f747" fmla="val 14044"/>
                  <a:gd name="f748" fmla="val 14984"/>
                  <a:gd name="f749" fmla="val 14228"/>
                  <a:gd name="f750" fmla="val 14597"/>
                  <a:gd name="f751" fmla="val 14065"/>
                  <a:gd name="f752" fmla="val 14135"/>
                  <a:gd name="f753" fmla="val 13679"/>
                  <a:gd name="f754" fmla="val 13950"/>
                  <a:gd name="f755" fmla="val 13593"/>
                  <a:gd name="f756" fmla="val 13909"/>
                  <a:gd name="f757" fmla="val 13500"/>
                  <a:gd name="f758" fmla="val 13884"/>
                  <a:gd name="f759" fmla="val 13405"/>
                  <a:gd name="f760" fmla="val 13877"/>
                  <a:gd name="f761" fmla="val 12908"/>
                  <a:gd name="f762" fmla="val 13822"/>
                  <a:gd name="f763" fmla="val 12406"/>
                  <a:gd name="f764" fmla="val 13918"/>
                  <a:gd name="f765" fmla="val 11964"/>
                  <a:gd name="f766" fmla="val 14151"/>
                  <a:gd name="f767" fmla="val 11951"/>
                  <a:gd name="f768" fmla="val 14159"/>
                  <a:gd name="f769" fmla="val 11938"/>
                  <a:gd name="f770" fmla="val 14168"/>
                  <a:gd name="f771" fmla="val 11927"/>
                  <a:gd name="f772" fmla="val 14177"/>
                  <a:gd name="f773" fmla="val 11549"/>
                  <a:gd name="f774" fmla="val 14437"/>
                  <a:gd name="f775" fmla="val 11365"/>
                  <a:gd name="f776" fmla="val 14900"/>
                  <a:gd name="f777" fmla="val 11462"/>
                  <a:gd name="f778" fmla="val 11080"/>
                  <a:gd name="f779" fmla="val 15569"/>
                  <a:gd name="f780" fmla="val 14101"/>
                  <a:gd name="f781" fmla="val 11061"/>
                  <a:gd name="f782" fmla="val 12992"/>
                  <a:gd name="f783" fmla="val 11327"/>
                  <a:gd name="f784" fmla="val 11897"/>
                  <a:gd name="f785" fmla="val 11854"/>
                  <a:gd name="f786" fmla="val 10921"/>
                  <a:gd name="f787" fmla="val 12499"/>
                  <a:gd name="f788" fmla="val 11275"/>
                  <a:gd name="f789" fmla="val 13298"/>
                  <a:gd name="f790" fmla="val 11174"/>
                  <a:gd name="f791" fmla="val 13835"/>
                  <a:gd name="f792" fmla="val 10671"/>
                  <a:gd name="f793" fmla="val 14643"/>
                  <a:gd name="f794" fmla="val 9860"/>
                  <a:gd name="f795" fmla="val 14874"/>
                  <a:gd name="f796" fmla="val 8655"/>
                  <a:gd name="f797" fmla="val 14939"/>
                  <a:gd name="f798" fmla="val 8011"/>
                  <a:gd name="f799" fmla="val 14982"/>
                  <a:gd name="f800" fmla="val 7585"/>
                  <a:gd name="f801" fmla="val 14673"/>
                  <a:gd name="f802" fmla="val 7205"/>
                  <a:gd name="f803" fmla="val 14247"/>
                  <a:gd name="f804" fmla="val 7161"/>
                  <a:gd name="f805" fmla="val 14195"/>
                  <a:gd name="f806" fmla="val 7156"/>
                  <a:gd name="f807" fmla="val 14143"/>
                  <a:gd name="f808" fmla="val 13445"/>
                  <a:gd name="f809" fmla="val 7227"/>
                  <a:gd name="f810" fmla="val 12244"/>
                  <a:gd name="f811" fmla="val 7458"/>
                  <a:gd name="f812" fmla="val 11436"/>
                  <a:gd name="f813" fmla="val 8267"/>
                  <a:gd name="f814" fmla="val 11423"/>
                  <a:gd name="f815" fmla="val 8279"/>
                  <a:gd name="f816" fmla="val 11412"/>
                  <a:gd name="f817" fmla="val 8293"/>
                  <a:gd name="f818" fmla="val 11402"/>
                  <a:gd name="f819" fmla="val 8307"/>
                  <a:gd name="f820" fmla="val 10852"/>
                  <a:gd name="f821" fmla="val 10838"/>
                  <a:gd name="f822" fmla="val 9871"/>
                  <a:gd name="f823" fmla="val 11368"/>
                  <a:gd name="f824" fmla="val 10516"/>
                  <a:gd name="f825" fmla="val 11118"/>
                  <a:gd name="f826" fmla="val 10947"/>
                  <a:gd name="f827" fmla="val 10919"/>
                  <a:gd name="f828" fmla="val 11407"/>
                  <a:gd name="f829" fmla="val 10777"/>
                  <a:gd name="f830" fmla="val 11885"/>
                  <a:gd name="f831" fmla="val 10635"/>
                  <a:gd name="f832" fmla="val 11406"/>
                  <a:gd name="f833" fmla="val 10436"/>
                  <a:gd name="f834" fmla="val 10946"/>
                  <a:gd name="f835" fmla="val 10185"/>
                  <a:gd name="f836" fmla="val 10514"/>
                  <a:gd name="f837" fmla="val 10716"/>
                  <a:gd name="f838" fmla="val 9868"/>
                  <a:gd name="f839" fmla="val 10699"/>
                  <a:gd name="f840" fmla="val 8931"/>
                  <a:gd name="f841" fmla="val 10147"/>
                  <a:gd name="f842" fmla="val 8303"/>
                  <a:gd name="f843" fmla="val 10136"/>
                  <a:gd name="f844" fmla="val 8289"/>
                  <a:gd name="f845" fmla="val 10125"/>
                  <a:gd name="f846" fmla="val 8275"/>
                  <a:gd name="f847" fmla="val 10113"/>
                  <a:gd name="f848" fmla="val 8263"/>
                  <a:gd name="f849" fmla="val 9305"/>
                  <a:gd name="f850" fmla="val 7453"/>
                  <a:gd name="f851" fmla="val 8100"/>
                  <a:gd name="f852" fmla="val 7222"/>
                  <a:gd name="f853" fmla="val 7157"/>
                  <a:gd name="f854" fmla="val 7033"/>
                  <a:gd name="f855" fmla="val 7113"/>
                  <a:gd name="f856" fmla="val 6652"/>
                  <a:gd name="f857" fmla="val 7422"/>
                  <a:gd name="f858" fmla="val 6608"/>
                  <a:gd name="f859" fmla="val 7848"/>
                  <a:gd name="f860" fmla="val 6603"/>
                  <a:gd name="f861" fmla="val 7901"/>
                  <a:gd name="f862" fmla="val 7954"/>
                  <a:gd name="f863" fmla="val 8007"/>
                  <a:gd name="f864" fmla="val 6675"/>
                  <a:gd name="f865" fmla="val 8652"/>
                  <a:gd name="f866" fmla="val 6905"/>
                  <a:gd name="f867" fmla="val 9855"/>
                  <a:gd name="f868" fmla="val 7723"/>
                  <a:gd name="f869" fmla="val 10676"/>
                  <a:gd name="f870" fmla="val 8262"/>
                  <a:gd name="f871" fmla="val 11173"/>
                  <a:gd name="f872" fmla="val 9058"/>
                  <a:gd name="f873" fmla="val 11268"/>
                  <a:gd name="f874" fmla="val 9699"/>
                  <a:gd name="f875" fmla="val 10913"/>
                  <a:gd name="f876" fmla="val 10222"/>
                  <a:gd name="f877" fmla="val 11891"/>
                  <a:gd name="f878" fmla="val 10485"/>
                  <a:gd name="f879" fmla="val 12988"/>
                  <a:gd name="f880" fmla="val 10461"/>
                  <a:gd name="f881" fmla="val 14097"/>
                  <a:gd name="f882" fmla="val 16057"/>
                  <a:gd name="f883" fmla="val 10455"/>
                  <a:gd name="f884" fmla="val 16095"/>
                  <a:gd name="f885" fmla="val 16133"/>
                  <a:gd name="f886" fmla="val 16170"/>
                  <a:gd name="f887" fmla="val 20945"/>
                  <a:gd name="f888" fmla="val 4501"/>
                  <a:gd name="f889" fmla="val 4521"/>
                  <a:gd name="f890" fmla="val 19941"/>
                  <a:gd name="f891" fmla="val 4781"/>
                  <a:gd name="f892" fmla="val 18955"/>
                  <a:gd name="f893" fmla="val 5258"/>
                  <a:gd name="f894" fmla="val 18072"/>
                  <a:gd name="f895" fmla="val 5491"/>
                  <a:gd name="f896" fmla="val 18202"/>
                  <a:gd name="f897" fmla="val 5751"/>
                  <a:gd name="f898" fmla="val 18275"/>
                  <a:gd name="f899" fmla="val 6017"/>
                  <a:gd name="f900" fmla="val 18284"/>
                  <a:gd name="f901" fmla="val 6083"/>
                  <a:gd name="f902" fmla="val 6515"/>
                  <a:gd name="f903" fmla="val 18283"/>
                  <a:gd name="f904" fmla="val 6930"/>
                  <a:gd name="f905" fmla="val 18117"/>
                  <a:gd name="f906" fmla="val 7243"/>
                  <a:gd name="f907" fmla="val 17819"/>
                  <a:gd name="f908" fmla="val 8051"/>
                  <a:gd name="f909" fmla="val 17008"/>
                  <a:gd name="f910" fmla="val 8281"/>
                  <a:gd name="f911" fmla="val 15803"/>
                  <a:gd name="f912" fmla="val 8348"/>
                  <a:gd name="f913" fmla="val 15159"/>
                  <a:gd name="f914" fmla="val 8391"/>
                  <a:gd name="f915" fmla="val 14733"/>
                  <a:gd name="f916" fmla="val 8082"/>
                  <a:gd name="f917" fmla="val 14353"/>
                  <a:gd name="f918" fmla="val 7656"/>
                  <a:gd name="f919" fmla="val 7604"/>
                  <a:gd name="f920" fmla="val 14304"/>
                  <a:gd name="f921" fmla="val 7551"/>
                  <a:gd name="f922" fmla="val 7498"/>
                  <a:gd name="f923" fmla="val 6854"/>
                  <a:gd name="f924" fmla="val 14374"/>
                  <a:gd name="f925" fmla="val 5653"/>
                  <a:gd name="f926" fmla="val 14605"/>
                  <a:gd name="f927" fmla="val 4843"/>
                  <a:gd name="f928" fmla="val 15415"/>
                  <a:gd name="f929" fmla="val 4831"/>
                  <a:gd name="f930" fmla="val 15427"/>
                  <a:gd name="f931" fmla="val 4820"/>
                  <a:gd name="f932" fmla="val 4811"/>
                  <a:gd name="f933" fmla="val 15455"/>
                  <a:gd name="f934" fmla="val 4262"/>
                  <a:gd name="f935" fmla="val 16084"/>
                  <a:gd name="f936" fmla="val 4248"/>
                  <a:gd name="f937" fmla="val 17017"/>
                  <a:gd name="f938" fmla="val 4777"/>
                  <a:gd name="f939" fmla="val 4526"/>
                  <a:gd name="f940" fmla="val 18094"/>
                  <a:gd name="f941" fmla="val 4327"/>
                  <a:gd name="f942" fmla="val 18554"/>
                  <a:gd name="f943" fmla="val 4186"/>
                  <a:gd name="f944" fmla="val 19033"/>
                  <a:gd name="f945" fmla="val 4044"/>
                  <a:gd name="f946" fmla="val 3846"/>
                  <a:gd name="f947" fmla="val 3594"/>
                  <a:gd name="f948" fmla="val 4124"/>
                  <a:gd name="f949" fmla="val 17018"/>
                  <a:gd name="f950" fmla="val 4110"/>
                  <a:gd name="f951" fmla="val 3562"/>
                  <a:gd name="f952" fmla="val 3551"/>
                  <a:gd name="f953" fmla="val 3540"/>
                  <a:gd name="f954" fmla="val 15428"/>
                  <a:gd name="f955" fmla="val 3528"/>
                  <a:gd name="f956" fmla="val 2718"/>
                  <a:gd name="f957" fmla="val 1515"/>
                  <a:gd name="f958" fmla="val 873"/>
                  <a:gd name="f959" fmla="val 448"/>
                  <a:gd name="f960" fmla="val 14265"/>
                  <a:gd name="f961" fmla="val 67"/>
                  <a:gd name="f962" fmla="val 14575"/>
                  <a:gd name="f963" fmla="val 23"/>
                  <a:gd name="f964" fmla="val 15001"/>
                  <a:gd name="f965" fmla="val 18"/>
                  <a:gd name="f966" fmla="val 15053"/>
                  <a:gd name="f967" fmla="val 15106"/>
                  <a:gd name="f968" fmla="val 90"/>
                  <a:gd name="f969" fmla="val 15804"/>
                  <a:gd name="f970" fmla="val 320"/>
                  <a:gd name="f971" fmla="val 17827"/>
                  <a:gd name="f972" fmla="val 1448"/>
                  <a:gd name="f973" fmla="val 18119"/>
                  <a:gd name="f974" fmla="val 1860"/>
                  <a:gd name="f975" fmla="val 18281"/>
                  <a:gd name="f976" fmla="val 2288"/>
                  <a:gd name="f977" fmla="val 18279"/>
                  <a:gd name="f978" fmla="val 2354"/>
                  <a:gd name="f979" fmla="val 2619"/>
                  <a:gd name="f980" fmla="val 18270"/>
                  <a:gd name="f981" fmla="val 2877"/>
                  <a:gd name="f982" fmla="val 18198"/>
                  <a:gd name="f983" fmla="val 3108"/>
                  <a:gd name="f984" fmla="val 18070"/>
                  <a:gd name="f985" fmla="val 3586"/>
                  <a:gd name="f986" fmla="val 18953"/>
                  <a:gd name="f987" fmla="val 3847"/>
                  <a:gd name="f988" fmla="val 19937"/>
                  <a:gd name="f989" fmla="val 3870"/>
                  <a:gd name="f990" fmla="val 20941"/>
                  <a:gd name="f991" fmla="val 310"/>
                  <a:gd name="f992" fmla="val 139"/>
                  <a:gd name="f993" fmla="val 21080"/>
                  <a:gd name="f994" fmla="val 21251"/>
                  <a:gd name="f995" fmla="val 21422"/>
                  <a:gd name="f996" fmla="val 21207"/>
                  <a:gd name="f997" fmla="val 21378"/>
                  <a:gd name="f998" fmla="val 21516"/>
                  <a:gd name="f999" fmla="+- 0 0 -90"/>
                  <a:gd name="f1000" fmla="+- 0 0 -180"/>
                  <a:gd name="f1001" fmla="+- 0 0 -270"/>
                  <a:gd name="f1002" fmla="+- 0 0 -360"/>
                  <a:gd name="f1003" fmla="*/ f3 1 21529"/>
                  <a:gd name="f1004" fmla="*/ f4 1 21561"/>
                  <a:gd name="f1005" fmla="val f5"/>
                  <a:gd name="f1006" fmla="val f6"/>
                  <a:gd name="f1007" fmla="val f7"/>
                  <a:gd name="f1008" fmla="*/ f999 f0 1"/>
                  <a:gd name="f1009" fmla="*/ f1000 f0 1"/>
                  <a:gd name="f1010" fmla="*/ f1001 f0 1"/>
                  <a:gd name="f1011" fmla="*/ f1002 f0 1"/>
                  <a:gd name="f1012" fmla="+- f1007 0 f1005"/>
                  <a:gd name="f1013" fmla="+- f1006 0 f1005"/>
                  <a:gd name="f1014" fmla="*/ f1008 1 f2"/>
                  <a:gd name="f1015" fmla="*/ f1009 1 f2"/>
                  <a:gd name="f1016" fmla="*/ f1010 1 f2"/>
                  <a:gd name="f1017" fmla="*/ f1011 1 f2"/>
                  <a:gd name="f1018" fmla="*/ f1012 1 2"/>
                  <a:gd name="f1019" fmla="*/ f1013 1 2"/>
                  <a:gd name="f1020" fmla="*/ f1013 1 21529"/>
                  <a:gd name="f1021" fmla="*/ f1012 1 21561"/>
                  <a:gd name="f1022" fmla="+- f1014 0 f1"/>
                  <a:gd name="f1023" fmla="+- f1015 0 f1"/>
                  <a:gd name="f1024" fmla="+- f1016 0 f1"/>
                  <a:gd name="f1025" fmla="+- f1017 0 f1"/>
                  <a:gd name="f1026" fmla="*/ f1019 1 f1020"/>
                  <a:gd name="f1027" fmla="*/ f1018 1 f1021"/>
                  <a:gd name="f1028" fmla="*/ 0 1 f1020"/>
                  <a:gd name="f1029" fmla="*/ f1006 1 f1020"/>
                  <a:gd name="f1030" fmla="*/ 0 1 f1021"/>
                  <a:gd name="f1031" fmla="*/ f1007 1 f1021"/>
                  <a:gd name="f1032" fmla="*/ f1028 f1003 1"/>
                  <a:gd name="f1033" fmla="*/ f1029 f1003 1"/>
                  <a:gd name="f1034" fmla="*/ f1031 f1004 1"/>
                  <a:gd name="f1035" fmla="*/ f1030 f1004 1"/>
                  <a:gd name="f1036" fmla="*/ f1026 f1003 1"/>
                  <a:gd name="f1037" fmla="*/ f1027 f100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22">
                    <a:pos x="f1036" y="f1037"/>
                  </a:cxn>
                  <a:cxn ang="f1023">
                    <a:pos x="f1036" y="f1037"/>
                  </a:cxn>
                  <a:cxn ang="f1024">
                    <a:pos x="f1036" y="f1037"/>
                  </a:cxn>
                  <a:cxn ang="f1025">
                    <a:pos x="f1036" y="f1037"/>
                  </a:cxn>
                </a:cxnLst>
                <a:rect l="f1032" t="f1035" r="f1033" b="f1034"/>
                <a:pathLst>
                  <a:path w="21529" h="21561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23"/>
                      <a:pt x="f24" y="f25"/>
                      <a:pt x="f26" y="f27"/>
                    </a:cubicBezTo>
                    <a:cubicBezTo>
                      <a:pt x="f28" y="f29"/>
                      <a:pt x="f30" y="f29"/>
                      <a:pt x="f31" y="f29"/>
                    </a:cubicBezTo>
                    <a:lnTo>
                      <a:pt x="f32" y="f29"/>
                    </a:lnTo>
                    <a:cubicBezTo>
                      <a:pt x="f33" y="f34"/>
                      <a:pt x="f35" y="f36"/>
                      <a:pt x="f37" y="f38"/>
                    </a:cubicBezTo>
                    <a:lnTo>
                      <a:pt x="f39" y="f40"/>
                    </a:lnTo>
                    <a:cubicBezTo>
                      <a:pt x="f41" y="f42"/>
                      <a:pt x="f43" y="f44"/>
                      <a:pt x="f45" y="f46"/>
                    </a:cubicBezTo>
                    <a:cubicBezTo>
                      <a:pt x="f47" y="f48"/>
                      <a:pt x="f49" y="f50"/>
                      <a:pt x="f51" y="f52"/>
                    </a:cubicBezTo>
                    <a:cubicBezTo>
                      <a:pt x="f53" y="f54"/>
                      <a:pt x="f55" y="f56"/>
                      <a:pt x="f10" y="f57"/>
                    </a:cubicBezTo>
                    <a:cubicBezTo>
                      <a:pt x="f58" y="f59"/>
                      <a:pt x="f60" y="f61"/>
                      <a:pt x="f62" y="f63"/>
                    </a:cubicBezTo>
                    <a:cubicBezTo>
                      <a:pt x="f64" y="f48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8" y="f9"/>
                    </a:cubicBezTo>
                    <a:cubicBezTo>
                      <a:pt x="f8" y="f9"/>
                      <a:pt x="f8" y="f9"/>
                      <a:pt x="f8" y="f9"/>
                    </a:cubicBezTo>
                    <a:close/>
                    <a:moveTo>
                      <a:pt x="f79" y="f40"/>
                    </a:moveTo>
                    <a:lnTo>
                      <a:pt x="f80" y="f38"/>
                    </a:lnTo>
                    <a:cubicBezTo>
                      <a:pt x="f81" y="f36"/>
                      <a:pt x="f82" y="f34"/>
                      <a:pt x="f83" y="f29"/>
                    </a:cubicBezTo>
                    <a:cubicBezTo>
                      <a:pt x="f84" y="f85"/>
                      <a:pt x="f86" y="f87"/>
                      <a:pt x="f88" y="f89"/>
                    </a:cubicBezTo>
                    <a:cubicBezTo>
                      <a:pt x="f90" y="f91"/>
                      <a:pt x="f90" y="f92"/>
                      <a:pt x="f88" y="f21"/>
                    </a:cubicBezTo>
                    <a:cubicBezTo>
                      <a:pt x="f93" y="f19"/>
                      <a:pt x="f94" y="f17"/>
                      <a:pt x="f95" y="f96"/>
                    </a:cubicBezTo>
                    <a:cubicBezTo>
                      <a:pt x="f97" y="f98"/>
                      <a:pt x="f99" y="f100"/>
                      <a:pt x="f101" y="f74"/>
                    </a:cubicBezTo>
                    <a:cubicBezTo>
                      <a:pt x="f102" y="f103"/>
                      <a:pt x="f104" y="f105"/>
                      <a:pt x="f106" y="f107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56"/>
                      <a:pt x="f117" y="f118"/>
                    </a:cubicBezTo>
                    <a:cubicBezTo>
                      <a:pt x="f119" y="f120"/>
                      <a:pt x="f121" y="f122"/>
                      <a:pt x="f123" y="f124"/>
                    </a:cubicBezTo>
                    <a:cubicBezTo>
                      <a:pt x="f125" y="f61"/>
                      <a:pt x="f126" y="f42"/>
                      <a:pt x="f79" y="f40"/>
                    </a:cubicBezTo>
                    <a:cubicBezTo>
                      <a:pt x="f79" y="f40"/>
                      <a:pt x="f79" y="f40"/>
                      <a:pt x="f79" y="f40"/>
                    </a:cubicBezTo>
                    <a:close/>
                    <a:moveTo>
                      <a:pt x="f127" y="f128"/>
                    </a:moveTo>
                    <a:cubicBezTo>
                      <a:pt x="f94" y="f129"/>
                      <a:pt x="f130" y="f131"/>
                      <a:pt x="f132" y="f133"/>
                    </a:cubicBezTo>
                    <a:cubicBezTo>
                      <a:pt x="f134" y="f135"/>
                      <a:pt x="f136" y="f137"/>
                      <a:pt x="f138" y="f139"/>
                    </a:cubicBezTo>
                    <a:cubicBezTo>
                      <a:pt x="f140" y="f141"/>
                      <a:pt x="f142" y="f141"/>
                      <a:pt x="f143" y="f141"/>
                    </a:cubicBezTo>
                    <a:lnTo>
                      <a:pt x="f144" y="f141"/>
                    </a:lnTo>
                    <a:cubicBezTo>
                      <a:pt x="f145" y="f146"/>
                      <a:pt x="f147" y="f148"/>
                      <a:pt x="f149" y="f150"/>
                    </a:cubicBezTo>
                    <a:cubicBezTo>
                      <a:pt x="f151" y="f152"/>
                      <a:pt x="f153" y="f154"/>
                      <a:pt x="f155" y="f156"/>
                    </a:cubicBezTo>
                    <a:cubicBezTo>
                      <a:pt x="f157" y="f158"/>
                      <a:pt x="f159" y="f160"/>
                      <a:pt x="f161" y="f162"/>
                    </a:cubicBezTo>
                    <a:cubicBezTo>
                      <a:pt x="f163" y="f164"/>
                      <a:pt x="f165" y="f166"/>
                      <a:pt x="f167" y="f168"/>
                    </a:cubicBezTo>
                    <a:cubicBezTo>
                      <a:pt x="f169" y="f170"/>
                      <a:pt x="f171" y="f172"/>
                      <a:pt x="f173" y="f174"/>
                    </a:cubicBezTo>
                    <a:cubicBezTo>
                      <a:pt x="f175" y="f176"/>
                      <a:pt x="f177" y="f178"/>
                      <a:pt x="f179" y="f180"/>
                    </a:cubicBezTo>
                    <a:cubicBezTo>
                      <a:pt x="f181" y="f182"/>
                      <a:pt x="f183" y="f184"/>
                      <a:pt x="f185" y="f186"/>
                    </a:cubicBezTo>
                    <a:cubicBezTo>
                      <a:pt x="f187" y="f188"/>
                      <a:pt x="f189" y="f190"/>
                      <a:pt x="f127" y="f128"/>
                    </a:cubicBezTo>
                    <a:cubicBezTo>
                      <a:pt x="f127" y="f128"/>
                      <a:pt x="f127" y="f128"/>
                      <a:pt x="f127" y="f128"/>
                    </a:cubicBezTo>
                    <a:close/>
                    <a:moveTo>
                      <a:pt x="f191" y="f156"/>
                    </a:moveTo>
                    <a:lnTo>
                      <a:pt x="f192" y="f193"/>
                    </a:lnTo>
                    <a:cubicBezTo>
                      <a:pt x="f194" y="f148"/>
                      <a:pt x="f195" y="f146"/>
                      <a:pt x="f196" y="f141"/>
                    </a:cubicBezTo>
                    <a:cubicBezTo>
                      <a:pt x="f197" y="f198"/>
                      <a:pt x="f199" y="f200"/>
                      <a:pt x="f201" y="f202"/>
                    </a:cubicBezTo>
                    <a:cubicBezTo>
                      <a:pt x="f203" y="f204"/>
                      <a:pt x="f203" y="f205"/>
                      <a:pt x="f201" y="f133"/>
                    </a:cubicBezTo>
                    <a:cubicBezTo>
                      <a:pt x="f206" y="f131"/>
                      <a:pt x="f207" y="f129"/>
                      <a:pt x="f208" y="f209"/>
                    </a:cubicBezTo>
                    <a:cubicBezTo>
                      <a:pt x="f210" y="f211"/>
                      <a:pt x="f212" y="f213"/>
                      <a:pt x="f214" y="f215"/>
                    </a:cubicBezTo>
                    <a:cubicBezTo>
                      <a:pt x="f216" y="f217"/>
                      <a:pt x="f218" y="f219"/>
                      <a:pt x="f220" y="f221"/>
                    </a:cubicBezTo>
                    <a:cubicBezTo>
                      <a:pt x="f222" y="f223"/>
                      <a:pt x="f224" y="f225"/>
                      <a:pt x="f226" y="f174"/>
                    </a:cubicBezTo>
                    <a:cubicBezTo>
                      <a:pt x="f227" y="f228"/>
                      <a:pt x="f229" y="f230"/>
                      <a:pt x="f231" y="f232"/>
                    </a:cubicBezTo>
                    <a:cubicBezTo>
                      <a:pt x="f233" y="f234"/>
                      <a:pt x="f235" y="f236"/>
                      <a:pt x="f237" y="f238"/>
                    </a:cubicBezTo>
                    <a:cubicBezTo>
                      <a:pt x="f239" y="f160"/>
                      <a:pt x="f240" y="f158"/>
                      <a:pt x="f191" y="f156"/>
                    </a:cubicBezTo>
                    <a:cubicBezTo>
                      <a:pt x="f191" y="f156"/>
                      <a:pt x="f191" y="f156"/>
                      <a:pt x="f191" y="f156"/>
                    </a:cubicBezTo>
                    <a:close/>
                    <a:moveTo>
                      <a:pt x="f241" y="f242"/>
                    </a:moveTo>
                    <a:lnTo>
                      <a:pt x="f243" y="f244"/>
                    </a:lnTo>
                    <a:cubicBezTo>
                      <a:pt x="f245" y="f246"/>
                      <a:pt x="f247" y="f248"/>
                      <a:pt x="f249" y="f250"/>
                    </a:cubicBezTo>
                    <a:cubicBezTo>
                      <a:pt x="f251" y="f252"/>
                      <a:pt x="f253" y="f254"/>
                      <a:pt x="f255" y="f256"/>
                    </a:cubicBezTo>
                    <a:cubicBezTo>
                      <a:pt x="f257" y="f258"/>
                      <a:pt x="f257" y="f259"/>
                      <a:pt x="f255" y="f260"/>
                    </a:cubicBezTo>
                    <a:cubicBezTo>
                      <a:pt x="f261" y="f262"/>
                      <a:pt x="f263" y="f264"/>
                      <a:pt x="f265" y="f266"/>
                    </a:cubicBezTo>
                    <a:cubicBezTo>
                      <a:pt x="f267" y="f268"/>
                      <a:pt x="f269" y="f270"/>
                      <a:pt x="f271" y="f272"/>
                    </a:cubicBezTo>
                    <a:cubicBezTo>
                      <a:pt x="f273" y="f274"/>
                      <a:pt x="f275" y="f276"/>
                      <a:pt x="f277" y="f242"/>
                    </a:cubicBezTo>
                    <a:cubicBezTo>
                      <a:pt x="f277" y="f242"/>
                      <a:pt x="f241" y="f242"/>
                      <a:pt x="f241" y="f242"/>
                    </a:cubicBezTo>
                    <a:close/>
                    <a:moveTo>
                      <a:pt x="f278" y="f279"/>
                    </a:moveTo>
                    <a:cubicBezTo>
                      <a:pt x="f280" y="f281"/>
                      <a:pt x="f282" y="f283"/>
                      <a:pt x="f284" y="f285"/>
                    </a:cubicBezTo>
                    <a:cubicBezTo>
                      <a:pt x="f286" y="f287"/>
                      <a:pt x="f288" y="f289"/>
                      <a:pt x="f290" y="f291"/>
                    </a:cubicBezTo>
                    <a:cubicBezTo>
                      <a:pt x="f292" y="f293"/>
                      <a:pt x="f292" y="f294"/>
                      <a:pt x="f290" y="f295"/>
                    </a:cubicBezTo>
                    <a:cubicBezTo>
                      <a:pt x="f296" y="f297"/>
                      <a:pt x="f298" y="f299"/>
                      <a:pt x="f300" y="f301"/>
                    </a:cubicBezTo>
                    <a:cubicBezTo>
                      <a:pt x="f302" y="f301"/>
                      <a:pt x="f303" y="f304"/>
                      <a:pt x="f305" y="f304"/>
                    </a:cubicBezTo>
                    <a:cubicBezTo>
                      <a:pt x="f306" y="f307"/>
                      <a:pt x="f308" y="f309"/>
                      <a:pt x="f310" y="f311"/>
                    </a:cubicBezTo>
                    <a:lnTo>
                      <a:pt x="f38" y="f311"/>
                    </a:lnTo>
                    <a:cubicBezTo>
                      <a:pt x="f312" y="f313"/>
                      <a:pt x="f314" y="f315"/>
                      <a:pt x="f316" y="f317"/>
                    </a:cubicBezTo>
                    <a:cubicBezTo>
                      <a:pt x="f318" y="f319"/>
                      <a:pt x="f320" y="f321"/>
                      <a:pt x="f322" y="f323"/>
                    </a:cubicBezTo>
                    <a:cubicBezTo>
                      <a:pt x="f322" y="f323"/>
                      <a:pt x="f278" y="f279"/>
                      <a:pt x="f278" y="f279"/>
                    </a:cubicBezTo>
                    <a:close/>
                    <a:moveTo>
                      <a:pt x="f324" y="f325"/>
                    </a:moveTo>
                    <a:cubicBezTo>
                      <a:pt x="f326" y="f327"/>
                      <a:pt x="f328" y="f329"/>
                      <a:pt x="f330" y="f331"/>
                    </a:cubicBezTo>
                    <a:cubicBezTo>
                      <a:pt x="f332" y="f333"/>
                      <a:pt x="f334" y="f335"/>
                      <a:pt x="f336" y="f337"/>
                    </a:cubicBezTo>
                    <a:cubicBezTo>
                      <a:pt x="f338" y="f339"/>
                      <a:pt x="f340" y="f341"/>
                      <a:pt x="f342" y="f343"/>
                    </a:cubicBezTo>
                    <a:cubicBezTo>
                      <a:pt x="f344" y="f345"/>
                      <a:pt x="f346" y="f347"/>
                      <a:pt x="f348" y="f347"/>
                    </a:cubicBezTo>
                    <a:lnTo>
                      <a:pt x="f349" y="f347"/>
                    </a:lnTo>
                    <a:cubicBezTo>
                      <a:pt x="f350" y="f351"/>
                      <a:pt x="f352" y="f353"/>
                      <a:pt x="f354" y="f355"/>
                    </a:cubicBezTo>
                    <a:lnTo>
                      <a:pt x="f356" y="f357"/>
                    </a:lnTo>
                    <a:cubicBezTo>
                      <a:pt x="f358" y="f359"/>
                      <a:pt x="f360" y="f361"/>
                      <a:pt x="f362" y="f363"/>
                    </a:cubicBezTo>
                    <a:cubicBezTo>
                      <a:pt x="f364" y="f365"/>
                      <a:pt x="f366" y="f367"/>
                      <a:pt x="f368" y="f369"/>
                    </a:cubicBezTo>
                    <a:cubicBezTo>
                      <a:pt x="f370" y="f371"/>
                      <a:pt x="f372" y="f373"/>
                      <a:pt x="f374" y="f375"/>
                    </a:cubicBezTo>
                    <a:cubicBezTo>
                      <a:pt x="f376" y="f377"/>
                      <a:pt x="f378" y="f379"/>
                      <a:pt x="f380" y="f381"/>
                    </a:cubicBezTo>
                    <a:cubicBezTo>
                      <a:pt x="f382" y="f383"/>
                      <a:pt x="f384" y="f385"/>
                      <a:pt x="f386" y="f387"/>
                    </a:cubicBezTo>
                    <a:cubicBezTo>
                      <a:pt x="f388" y="f389"/>
                      <a:pt x="f368" y="f390"/>
                      <a:pt x="f324" y="f325"/>
                    </a:cubicBezTo>
                    <a:close/>
                    <a:moveTo>
                      <a:pt x="f391" y="f357"/>
                    </a:moveTo>
                    <a:lnTo>
                      <a:pt x="f392" y="f393"/>
                    </a:lnTo>
                    <a:cubicBezTo>
                      <a:pt x="f394" y="f353"/>
                      <a:pt x="f395" y="f351"/>
                      <a:pt x="f396" y="f397"/>
                    </a:cubicBezTo>
                    <a:cubicBezTo>
                      <a:pt x="f398" y="f399"/>
                      <a:pt x="f400" y="f401"/>
                      <a:pt x="f402" y="f403"/>
                    </a:cubicBezTo>
                    <a:cubicBezTo>
                      <a:pt x="f404" y="f405"/>
                      <a:pt x="f404" y="f406"/>
                      <a:pt x="f402" y="f337"/>
                    </a:cubicBezTo>
                    <a:cubicBezTo>
                      <a:pt x="f407" y="f335"/>
                      <a:pt x="f408" y="f409"/>
                      <a:pt x="f410" y="f411"/>
                    </a:cubicBezTo>
                    <a:cubicBezTo>
                      <a:pt x="f412" y="f413"/>
                      <a:pt x="f414" y="f327"/>
                      <a:pt x="f415" y="f325"/>
                    </a:cubicBezTo>
                    <a:cubicBezTo>
                      <a:pt x="f416" y="f417"/>
                      <a:pt x="f418" y="f419"/>
                      <a:pt x="f420" y="f421"/>
                    </a:cubicBezTo>
                    <a:cubicBezTo>
                      <a:pt x="f422" y="f423"/>
                      <a:pt x="f424" y="f425"/>
                      <a:pt x="f426" y="f381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373"/>
                      <a:pt x="f415" y="f434"/>
                      <a:pt x="f435" y="f436"/>
                    </a:cubicBezTo>
                    <a:cubicBezTo>
                      <a:pt x="f437" y="f438"/>
                      <a:pt x="f439" y="f440"/>
                      <a:pt x="f441" y="f442"/>
                    </a:cubicBezTo>
                    <a:cubicBezTo>
                      <a:pt x="f443" y="f444"/>
                      <a:pt x="f445" y="f446"/>
                      <a:pt x="f447" y="f448"/>
                    </a:cubicBezTo>
                    <a:cubicBezTo>
                      <a:pt x="f449" y="f450"/>
                      <a:pt x="f451" y="f359"/>
                      <a:pt x="f391" y="f357"/>
                    </a:cubicBezTo>
                    <a:close/>
                    <a:moveTo>
                      <a:pt x="f452" y="f453"/>
                    </a:moveTo>
                    <a:lnTo>
                      <a:pt x="f454" y="f455"/>
                    </a:lnTo>
                    <a:cubicBezTo>
                      <a:pt x="f456" y="f457"/>
                      <a:pt x="f458" y="f459"/>
                      <a:pt x="f460" y="f461"/>
                    </a:cubicBezTo>
                    <a:cubicBezTo>
                      <a:pt x="f462" y="f463"/>
                      <a:pt x="f464" y="f465"/>
                      <a:pt x="f466" y="f467"/>
                    </a:cubicBezTo>
                    <a:cubicBezTo>
                      <a:pt x="f468" y="f179"/>
                      <a:pt x="f469" y="f470"/>
                      <a:pt x="f471" y="f472"/>
                    </a:cubicBezTo>
                    <a:cubicBezTo>
                      <a:pt x="f473" y="f174"/>
                      <a:pt x="f474" y="f475"/>
                      <a:pt x="f476" y="f477"/>
                    </a:cubicBezTo>
                    <a:cubicBezTo>
                      <a:pt x="f478" y="f479"/>
                      <a:pt x="f480" y="f481"/>
                      <a:pt x="f482" y="f483"/>
                    </a:cubicBezTo>
                    <a:cubicBezTo>
                      <a:pt x="f484" y="f485"/>
                      <a:pt x="f486" y="f487"/>
                      <a:pt x="f488" y="f489"/>
                    </a:cubicBezTo>
                    <a:cubicBezTo>
                      <a:pt x="f490" y="f491"/>
                      <a:pt x="f492" y="f493"/>
                      <a:pt x="f494" y="f495"/>
                    </a:cubicBezTo>
                    <a:cubicBezTo>
                      <a:pt x="f496" y="f497"/>
                      <a:pt x="f498" y="f499"/>
                      <a:pt x="f500" y="f501"/>
                    </a:cubicBezTo>
                    <a:cubicBezTo>
                      <a:pt x="f502" y="f503"/>
                      <a:pt x="f456" y="f504"/>
                      <a:pt x="f505" y="f506"/>
                    </a:cubicBezTo>
                    <a:cubicBezTo>
                      <a:pt x="f507" y="f508"/>
                      <a:pt x="f509" y="f510"/>
                      <a:pt x="f511" y="f512"/>
                    </a:cubicBezTo>
                    <a:cubicBezTo>
                      <a:pt x="f513" y="f514"/>
                      <a:pt x="f515" y="f516"/>
                      <a:pt x="f517" y="f518"/>
                    </a:cubicBezTo>
                    <a:cubicBezTo>
                      <a:pt x="f519" y="f520"/>
                      <a:pt x="f521" y="f522"/>
                      <a:pt x="f452" y="f453"/>
                    </a:cubicBezTo>
                    <a:close/>
                    <a:moveTo>
                      <a:pt x="f523" y="f524"/>
                    </a:moveTo>
                    <a:lnTo>
                      <a:pt x="f525" y="f524"/>
                    </a:lnTo>
                    <a:lnTo>
                      <a:pt x="f525" y="f526"/>
                    </a:lnTo>
                    <a:cubicBezTo>
                      <a:pt x="f527" y="f528"/>
                      <a:pt x="f529" y="f530"/>
                      <a:pt x="f531" y="f532"/>
                    </a:cubicBezTo>
                    <a:cubicBezTo>
                      <a:pt x="f533" y="f534"/>
                      <a:pt x="f535" y="f536"/>
                      <a:pt x="f537" y="f538"/>
                    </a:cubicBezTo>
                    <a:cubicBezTo>
                      <a:pt x="f539" y="f540"/>
                      <a:pt x="f507" y="f541"/>
                      <a:pt x="f542" y="f541"/>
                    </a:cubicBezTo>
                    <a:cubicBezTo>
                      <a:pt x="f543" y="f544"/>
                      <a:pt x="f545" y="f546"/>
                      <a:pt x="f547" y="f548"/>
                    </a:cubicBezTo>
                    <a:cubicBezTo>
                      <a:pt x="f549" y="f550"/>
                      <a:pt x="f551" y="f552"/>
                      <a:pt x="f553" y="f554"/>
                    </a:cubicBezTo>
                    <a:cubicBezTo>
                      <a:pt x="f555" y="f459"/>
                      <a:pt x="f556" y="f557"/>
                      <a:pt x="f558" y="f559"/>
                    </a:cubicBezTo>
                    <a:cubicBezTo>
                      <a:pt x="f560" y="f561"/>
                      <a:pt x="f562" y="f563"/>
                      <a:pt x="f564" y="f565"/>
                    </a:cubicBezTo>
                    <a:cubicBezTo>
                      <a:pt x="f566" y="f567"/>
                      <a:pt x="f568" y="f148"/>
                      <a:pt x="f569" y="f570"/>
                    </a:cubicBezTo>
                    <a:lnTo>
                      <a:pt x="f571" y="f131"/>
                    </a:lnTo>
                    <a:cubicBezTo>
                      <a:pt x="f572" y="f573"/>
                      <a:pt x="f574" y="f575"/>
                      <a:pt x="f576" y="f577"/>
                    </a:cubicBezTo>
                    <a:cubicBezTo>
                      <a:pt x="f578" y="f579"/>
                      <a:pt x="f580" y="f581"/>
                      <a:pt x="f525" y="f582"/>
                    </a:cubicBezTo>
                    <a:lnTo>
                      <a:pt x="f525" y="f583"/>
                    </a:lnTo>
                    <a:cubicBezTo>
                      <a:pt x="f584" y="f585"/>
                      <a:pt x="f586" y="f587"/>
                      <a:pt x="f588" y="f589"/>
                    </a:cubicBezTo>
                    <a:cubicBezTo>
                      <a:pt x="f590" y="f591"/>
                      <a:pt x="f592" y="f593"/>
                      <a:pt x="f594" y="f595"/>
                    </a:cubicBezTo>
                    <a:lnTo>
                      <a:pt x="f486" y="f595"/>
                    </a:lnTo>
                    <a:cubicBezTo>
                      <a:pt x="f596" y="f597"/>
                      <a:pt x="f598" y="f599"/>
                      <a:pt x="f600" y="f601"/>
                    </a:cubicBezTo>
                    <a:cubicBezTo>
                      <a:pt x="f602" y="f603"/>
                      <a:pt x="f604" y="f605"/>
                      <a:pt x="f606" y="f607"/>
                    </a:cubicBezTo>
                    <a:cubicBezTo>
                      <a:pt x="f608" y="f609"/>
                      <a:pt x="f610" y="f611"/>
                      <a:pt x="f612" y="f613"/>
                    </a:cubicBezTo>
                    <a:cubicBezTo>
                      <a:pt x="f614" y="f615"/>
                      <a:pt x="f616" y="f615"/>
                      <a:pt x="f617" y="f613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625"/>
                      <a:pt x="f626" y="f627"/>
                      <a:pt x="f628" y="f629"/>
                    </a:cubicBezTo>
                    <a:cubicBezTo>
                      <a:pt x="f630" y="f631"/>
                      <a:pt x="f632" y="f633"/>
                      <a:pt x="f634" y="f635"/>
                    </a:cubicBezTo>
                    <a:cubicBezTo>
                      <a:pt x="f636" y="f637"/>
                      <a:pt x="f638" y="f639"/>
                      <a:pt x="f640" y="f641"/>
                    </a:cubicBezTo>
                    <a:cubicBezTo>
                      <a:pt x="f642" y="f639"/>
                      <a:pt x="f643" y="f637"/>
                      <a:pt x="f644" y="f635"/>
                    </a:cubicBezTo>
                    <a:cubicBezTo>
                      <a:pt x="f645" y="f633"/>
                      <a:pt x="f646" y="f631"/>
                      <a:pt x="f647" y="f629"/>
                    </a:cubicBezTo>
                    <a:cubicBezTo>
                      <a:pt x="f648" y="f627"/>
                      <a:pt x="f649" y="f650"/>
                      <a:pt x="f61" y="f623"/>
                    </a:cubicBezTo>
                    <a:cubicBezTo>
                      <a:pt x="f651" y="f621"/>
                      <a:pt x="f652" y="f619"/>
                      <a:pt x="f653" y="f613"/>
                    </a:cubicBezTo>
                    <a:cubicBezTo>
                      <a:pt x="f654" y="f655"/>
                      <a:pt x="f656" y="f657"/>
                      <a:pt x="f658" y="f659"/>
                    </a:cubicBezTo>
                    <a:cubicBezTo>
                      <a:pt x="f660" y="f661"/>
                      <a:pt x="f660" y="f662"/>
                      <a:pt x="f658" y="f607"/>
                    </a:cubicBezTo>
                    <a:cubicBezTo>
                      <a:pt x="f663" y="f664"/>
                      <a:pt x="f665" y="f603"/>
                      <a:pt x="f666" y="f667"/>
                    </a:cubicBezTo>
                    <a:cubicBezTo>
                      <a:pt x="f668" y="f669"/>
                      <a:pt x="f670" y="f671"/>
                      <a:pt x="f672" y="f673"/>
                    </a:cubicBezTo>
                    <a:lnTo>
                      <a:pt x="f674" y="f673"/>
                    </a:lnTo>
                    <a:cubicBezTo>
                      <a:pt x="f675" y="f676"/>
                      <a:pt x="f677" y="f678"/>
                      <a:pt x="f679" y="f680"/>
                    </a:cubicBezTo>
                    <a:cubicBezTo>
                      <a:pt x="f63" y="f681"/>
                      <a:pt x="f682" y="f683"/>
                      <a:pt x="f684" y="f685"/>
                    </a:cubicBezTo>
                    <a:lnTo>
                      <a:pt x="f684" y="f686"/>
                    </a:lnTo>
                    <a:lnTo>
                      <a:pt x="f687" y="f688"/>
                    </a:lnTo>
                    <a:cubicBezTo>
                      <a:pt x="f689" y="f690"/>
                      <a:pt x="f691" y="f692"/>
                      <a:pt x="f693" y="f694"/>
                    </a:cubicBezTo>
                    <a:lnTo>
                      <a:pt x="f695" y="f696"/>
                    </a:lnTo>
                    <a:cubicBezTo>
                      <a:pt x="f697" y="f698"/>
                      <a:pt x="f699" y="f700"/>
                      <a:pt x="f701" y="f702"/>
                    </a:cubicBezTo>
                    <a:cubicBezTo>
                      <a:pt x="f703" y="f704"/>
                      <a:pt x="f705" y="f706"/>
                      <a:pt x="f707" y="f708"/>
                    </a:cubicBezTo>
                    <a:cubicBezTo>
                      <a:pt x="f709" y="f710"/>
                      <a:pt x="f711" y="f712"/>
                      <a:pt x="f713" y="f714"/>
                    </a:cubicBezTo>
                    <a:cubicBezTo>
                      <a:pt x="f715" y="f716"/>
                      <a:pt x="f717" y="f718"/>
                      <a:pt x="f719" y="f720"/>
                    </a:cubicBezTo>
                    <a:cubicBezTo>
                      <a:pt x="f721" y="f722"/>
                      <a:pt x="f723" y="f724"/>
                      <a:pt x="f725" y="f726"/>
                    </a:cubicBezTo>
                    <a:lnTo>
                      <a:pt x="f727" y="f728"/>
                    </a:lnTo>
                    <a:lnTo>
                      <a:pt x="f727" y="f729"/>
                    </a:lnTo>
                    <a:lnTo>
                      <a:pt x="f730" y="f729"/>
                    </a:lnTo>
                    <a:lnTo>
                      <a:pt x="f730" y="f731"/>
                    </a:lnTo>
                    <a:lnTo>
                      <a:pt x="f732" y="f733"/>
                    </a:lnTo>
                    <a:cubicBezTo>
                      <a:pt x="f734" y="f735"/>
                      <a:pt x="f736" y="f354"/>
                      <a:pt x="f737" y="f738"/>
                    </a:cubicBezTo>
                    <a:cubicBezTo>
                      <a:pt x="f739" y="f738"/>
                      <a:pt x="f740" y="f741"/>
                      <a:pt x="f742" y="f743"/>
                    </a:cubicBezTo>
                    <a:cubicBezTo>
                      <a:pt x="f744" y="f320"/>
                      <a:pt x="f745" y="f746"/>
                      <a:pt x="f747" y="f748"/>
                    </a:cubicBezTo>
                    <a:cubicBezTo>
                      <a:pt x="f749" y="f750"/>
                      <a:pt x="f751" y="f752"/>
                      <a:pt x="f753" y="f754"/>
                    </a:cubicBezTo>
                    <a:cubicBezTo>
                      <a:pt x="f755" y="f756"/>
                      <a:pt x="f757" y="f758"/>
                      <a:pt x="f759" y="f760"/>
                    </a:cubicBezTo>
                    <a:cubicBezTo>
                      <a:pt x="f761" y="f762"/>
                      <a:pt x="f763" y="f764"/>
                      <a:pt x="f765" y="f766"/>
                    </a:cubicBezTo>
                    <a:cubicBezTo>
                      <a:pt x="f767" y="f768"/>
                      <a:pt x="f769" y="f770"/>
                      <a:pt x="f771" y="f772"/>
                    </a:cubicBezTo>
                    <a:cubicBezTo>
                      <a:pt x="f773" y="f774"/>
                      <a:pt x="f775" y="f776"/>
                      <a:pt x="f777" y="f264"/>
                    </a:cubicBezTo>
                    <a:lnTo>
                      <a:pt x="f778" y="f779"/>
                    </a:lnTo>
                    <a:lnTo>
                      <a:pt x="f778" y="f780"/>
                    </a:lnTo>
                    <a:cubicBezTo>
                      <a:pt x="f781" y="f782"/>
                      <a:pt x="f783" y="f784"/>
                      <a:pt x="f785" y="f786"/>
                    </a:cubicBezTo>
                    <a:cubicBezTo>
                      <a:pt x="f787" y="f788"/>
                      <a:pt x="f789" y="f790"/>
                      <a:pt x="f791" y="f792"/>
                    </a:cubicBezTo>
                    <a:cubicBezTo>
                      <a:pt x="f793" y="f794"/>
                      <a:pt x="f795" y="f796"/>
                      <a:pt x="f797" y="f798"/>
                    </a:cubicBezTo>
                    <a:cubicBezTo>
                      <a:pt x="f799" y="f800"/>
                      <a:pt x="f801" y="f802"/>
                      <a:pt x="f803" y="f804"/>
                    </a:cubicBezTo>
                    <a:cubicBezTo>
                      <a:pt x="f805" y="f806"/>
                      <a:pt x="f807" y="f806"/>
                      <a:pt x="f713" y="f804"/>
                    </a:cubicBezTo>
                    <a:cubicBezTo>
                      <a:pt x="f808" y="f809"/>
                      <a:pt x="f810" y="f811"/>
                      <a:pt x="f812" y="f813"/>
                    </a:cubicBezTo>
                    <a:cubicBezTo>
                      <a:pt x="f814" y="f815"/>
                      <a:pt x="f816" y="f817"/>
                      <a:pt x="f818" y="f819"/>
                    </a:cubicBezTo>
                    <a:cubicBezTo>
                      <a:pt x="f820" y="f169"/>
                      <a:pt x="f821" y="f822"/>
                      <a:pt x="f823" y="f824"/>
                    </a:cubicBezTo>
                    <a:cubicBezTo>
                      <a:pt x="f825" y="f826"/>
                      <a:pt x="f827" y="f828"/>
                      <a:pt x="f829" y="f830"/>
                    </a:cubicBezTo>
                    <a:cubicBezTo>
                      <a:pt x="f831" y="f832"/>
                      <a:pt x="f833" y="f834"/>
                      <a:pt x="f835" y="f836"/>
                    </a:cubicBezTo>
                    <a:cubicBezTo>
                      <a:pt x="f837" y="f838"/>
                      <a:pt x="f839" y="f840"/>
                      <a:pt x="f841" y="f842"/>
                    </a:cubicBezTo>
                    <a:cubicBezTo>
                      <a:pt x="f843" y="f844"/>
                      <a:pt x="f845" y="f846"/>
                      <a:pt x="f847" y="f848"/>
                    </a:cubicBezTo>
                    <a:cubicBezTo>
                      <a:pt x="f849" y="f850"/>
                      <a:pt x="f851" y="f852"/>
                      <a:pt x="f811" y="f853"/>
                    </a:cubicBezTo>
                    <a:cubicBezTo>
                      <a:pt x="f854" y="f855"/>
                      <a:pt x="f856" y="f857"/>
                      <a:pt x="f858" y="f859"/>
                    </a:cubicBezTo>
                    <a:cubicBezTo>
                      <a:pt x="f860" y="f861"/>
                      <a:pt x="f860" y="f862"/>
                      <a:pt x="f858" y="f863"/>
                    </a:cubicBezTo>
                    <a:cubicBezTo>
                      <a:pt x="f864" y="f865"/>
                      <a:pt x="f866" y="f867"/>
                      <a:pt x="f868" y="f869"/>
                    </a:cubicBezTo>
                    <a:cubicBezTo>
                      <a:pt x="f870" y="f871"/>
                      <a:pt x="f872" y="f873"/>
                      <a:pt x="f874" y="f875"/>
                    </a:cubicBezTo>
                    <a:cubicBezTo>
                      <a:pt x="f876" y="f877"/>
                      <a:pt x="f878" y="f879"/>
                      <a:pt x="f880" y="f881"/>
                    </a:cubicBezTo>
                    <a:lnTo>
                      <a:pt x="f880" y="f882"/>
                    </a:lnTo>
                    <a:cubicBezTo>
                      <a:pt x="f883" y="f884"/>
                      <a:pt x="f883" y="f885"/>
                      <a:pt x="f880" y="f886"/>
                    </a:cubicBezTo>
                    <a:lnTo>
                      <a:pt x="f880" y="f887"/>
                    </a:lnTo>
                    <a:lnTo>
                      <a:pt x="f888" y="f887"/>
                    </a:lnTo>
                    <a:cubicBezTo>
                      <a:pt x="f889" y="f890"/>
                      <a:pt x="f891" y="f892"/>
                      <a:pt x="f893" y="f894"/>
                    </a:cubicBezTo>
                    <a:cubicBezTo>
                      <a:pt x="f895" y="f896"/>
                      <a:pt x="f897" y="f898"/>
                      <a:pt x="f899" y="f900"/>
                    </a:cubicBezTo>
                    <a:lnTo>
                      <a:pt x="f901" y="f900"/>
                    </a:lnTo>
                    <a:cubicBezTo>
                      <a:pt x="f902" y="f903"/>
                      <a:pt x="f904" y="f905"/>
                      <a:pt x="f906" y="f907"/>
                    </a:cubicBezTo>
                    <a:cubicBezTo>
                      <a:pt x="f908" y="f909"/>
                      <a:pt x="f910" y="f911"/>
                      <a:pt x="f912" y="f913"/>
                    </a:cubicBezTo>
                    <a:cubicBezTo>
                      <a:pt x="f914" y="f915"/>
                      <a:pt x="f916" y="f917"/>
                      <a:pt x="f918" y="f199"/>
                    </a:cubicBezTo>
                    <a:cubicBezTo>
                      <a:pt x="f919" y="f920"/>
                      <a:pt x="f921" y="f920"/>
                      <a:pt x="f922" y="f199"/>
                    </a:cubicBezTo>
                    <a:cubicBezTo>
                      <a:pt x="f923" y="f924"/>
                      <a:pt x="f925" y="f926"/>
                      <a:pt x="f927" y="f928"/>
                    </a:cubicBezTo>
                    <a:cubicBezTo>
                      <a:pt x="f929" y="f930"/>
                      <a:pt x="f931" y="f746"/>
                      <a:pt x="f932" y="f933"/>
                    </a:cubicBezTo>
                    <a:cubicBezTo>
                      <a:pt x="f934" y="f935"/>
                      <a:pt x="f936" y="f937"/>
                      <a:pt x="f938" y="f9"/>
                    </a:cubicBezTo>
                    <a:cubicBezTo>
                      <a:pt x="f939" y="f940"/>
                      <a:pt x="f941" y="f942"/>
                      <a:pt x="f943" y="f944"/>
                    </a:cubicBezTo>
                    <a:cubicBezTo>
                      <a:pt x="f945" y="f942"/>
                      <a:pt x="f946" y="f940"/>
                      <a:pt x="f947" y="f9"/>
                    </a:cubicBezTo>
                    <a:cubicBezTo>
                      <a:pt x="f948" y="f949"/>
                      <a:pt x="f950" y="f935"/>
                      <a:pt x="f951" y="f933"/>
                    </a:cubicBezTo>
                    <a:cubicBezTo>
                      <a:pt x="f952" y="f746"/>
                      <a:pt x="f953" y="f954"/>
                      <a:pt x="f955" y="f928"/>
                    </a:cubicBezTo>
                    <a:cubicBezTo>
                      <a:pt x="f956" y="f926"/>
                      <a:pt x="f957" y="f924"/>
                      <a:pt x="f958" y="f199"/>
                    </a:cubicBezTo>
                    <a:cubicBezTo>
                      <a:pt x="f959" y="f960"/>
                      <a:pt x="f961" y="f962"/>
                      <a:pt x="f963" y="f964"/>
                    </a:cubicBezTo>
                    <a:cubicBezTo>
                      <a:pt x="f965" y="f966"/>
                      <a:pt x="f965" y="f967"/>
                      <a:pt x="f963" y="f913"/>
                    </a:cubicBezTo>
                    <a:cubicBezTo>
                      <a:pt x="f968" y="f969"/>
                      <a:pt x="f970" y="f909"/>
                      <a:pt x="f627" y="f971"/>
                    </a:cubicBezTo>
                    <a:cubicBezTo>
                      <a:pt x="f972" y="f973"/>
                      <a:pt x="f974" y="f975"/>
                      <a:pt x="f976" y="f977"/>
                    </a:cubicBezTo>
                    <a:lnTo>
                      <a:pt x="f978" y="f977"/>
                    </a:lnTo>
                    <a:cubicBezTo>
                      <a:pt x="f979" y="f980"/>
                      <a:pt x="f981" y="f982"/>
                      <a:pt x="f983" y="f984"/>
                    </a:cubicBezTo>
                    <a:cubicBezTo>
                      <a:pt x="f985" y="f986"/>
                      <a:pt x="f987" y="f988"/>
                      <a:pt x="f989" y="f990"/>
                    </a:cubicBezTo>
                    <a:lnTo>
                      <a:pt x="f991" y="f990"/>
                    </a:lnTo>
                    <a:cubicBezTo>
                      <a:pt x="f992" y="f990"/>
                      <a:pt x="f5" y="f993"/>
                      <a:pt x="f5" y="f994"/>
                    </a:cubicBezTo>
                    <a:cubicBezTo>
                      <a:pt x="f5" y="f995"/>
                      <a:pt x="f992" y="f7"/>
                      <a:pt x="f991" y="f7"/>
                    </a:cubicBezTo>
                    <a:lnTo>
                      <a:pt x="f996" y="f7"/>
                    </a:lnTo>
                    <a:cubicBezTo>
                      <a:pt x="f997" y="f7"/>
                      <a:pt x="f998" y="f995"/>
                      <a:pt x="f998" y="f994"/>
                    </a:cubicBezTo>
                    <a:cubicBezTo>
                      <a:pt x="f998" y="f993"/>
                      <a:pt x="f997" y="f990"/>
                      <a:pt x="f996" y="f990"/>
                    </a:cubicBezTo>
                    <a:cubicBezTo>
                      <a:pt x="f996" y="f990"/>
                      <a:pt x="f523" y="f524"/>
                      <a:pt x="f523" y="f5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1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HN" sz="1400" b="0" i="0" u="none" strike="noStrike" kern="0" cap="none" spc="0" baseline="0">
                  <a:solidFill>
                    <a:srgbClr val="011627"/>
                  </a:solidFill>
                  <a:uFillTx/>
                  <a:latin typeface="Poppins" pitchFamily="2"/>
                  <a:cs typeface="Poppins" pitchFamily="2"/>
                </a:endParaRPr>
              </a:p>
            </p:txBody>
          </p:sp>
          <p:sp>
            <p:nvSpPr>
              <p:cNvPr id="33" name="Google Shape;1194;p40">
                <a:extLst>
                  <a:ext uri="{FF2B5EF4-FFF2-40B4-BE49-F238E27FC236}">
                    <a16:creationId xmlns:a16="http://schemas.microsoft.com/office/drawing/2014/main" id="{35D419AF-77DE-1A44-8B63-A92682F07A0A}"/>
                  </a:ext>
                </a:extLst>
              </p:cNvPr>
              <p:cNvSpPr/>
              <p:nvPr/>
            </p:nvSpPr>
            <p:spPr>
              <a:xfrm>
                <a:off x="10144911" y="5248491"/>
                <a:ext cx="520705" cy="43156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481"/>
                  <a:gd name="f7" fmla="val 21576"/>
                  <a:gd name="f8" fmla="val 7840"/>
                  <a:gd name="f9" fmla="val 37"/>
                  <a:gd name="f10" fmla="val 7725"/>
                  <a:gd name="f11" fmla="val -14"/>
                  <a:gd name="f12" fmla="val 7599"/>
                  <a:gd name="f13" fmla="val -12"/>
                  <a:gd name="f14" fmla="val 7477"/>
                  <a:gd name="f15" fmla="val 44"/>
                  <a:gd name="f16" fmla="val 6944"/>
                  <a:gd name="f17" fmla="val 297"/>
                  <a:gd name="f18" fmla="val 6700"/>
                  <a:gd name="f19" fmla="val 413"/>
                  <a:gd name="f20" fmla="val 6565"/>
                  <a:gd name="f21" fmla="val 730"/>
                  <a:gd name="f22" fmla="val 6630"/>
                  <a:gd name="f23" fmla="val 1037"/>
                  <a:gd name="f24" fmla="val 6779"/>
                  <a:gd name="f25" fmla="val 1737"/>
                  <a:gd name="f26" fmla="val 6654"/>
                  <a:gd name="f27" fmla="val 1858"/>
                  <a:gd name="f28" fmla="val 6537"/>
                  <a:gd name="f29" fmla="val 1991"/>
                  <a:gd name="f30" fmla="val 6432"/>
                  <a:gd name="f31" fmla="val 2137"/>
                  <a:gd name="f32" fmla="val 5871"/>
                  <a:gd name="f33" fmla="val 1923"/>
                  <a:gd name="f34" fmla="val 5620"/>
                  <a:gd name="f35" fmla="val 1829"/>
                  <a:gd name="f36" fmla="val 5349"/>
                  <a:gd name="f37" fmla="val 1978"/>
                  <a:gd name="f38" fmla="val 5244"/>
                  <a:gd name="f39" fmla="val 2270"/>
                  <a:gd name="f40" fmla="val 5013"/>
                  <a:gd name="f41" fmla="val 2916"/>
                  <a:gd name="f42" fmla="val 4909"/>
                  <a:gd name="f43" fmla="val 3207"/>
                  <a:gd name="f44" fmla="val 4998"/>
                  <a:gd name="f45" fmla="val 3547"/>
                  <a:gd name="f46" fmla="val 5222"/>
                  <a:gd name="f47" fmla="val 3709"/>
                  <a:gd name="f48" fmla="val 5734"/>
                  <a:gd name="f49" fmla="val 4076"/>
                  <a:gd name="f50" fmla="val 5716"/>
                  <a:gd name="f51" fmla="val 4270"/>
                  <a:gd name="f52" fmla="val 5712"/>
                  <a:gd name="f53" fmla="val 4468"/>
                  <a:gd name="f54" fmla="val 5723"/>
                  <a:gd name="f55" fmla="val 4662"/>
                  <a:gd name="f56" fmla="val 5200"/>
                  <a:gd name="f57" fmla="val 4996"/>
                  <a:gd name="f58" fmla="val 4973"/>
                  <a:gd name="f59" fmla="val 5144"/>
                  <a:gd name="f60" fmla="val 4866"/>
                  <a:gd name="f61" fmla="val 5474"/>
                  <a:gd name="f62" fmla="val 4953"/>
                  <a:gd name="f63" fmla="val 5769"/>
                  <a:gd name="f64" fmla="val 5162"/>
                  <a:gd name="f65" fmla="val 6422"/>
                  <a:gd name="f66" fmla="val 5256"/>
                  <a:gd name="f67" fmla="val 6718"/>
                  <a:gd name="f68" fmla="val 5519"/>
                  <a:gd name="f69" fmla="val 6881"/>
                  <a:gd name="f70" fmla="val 5772"/>
                  <a:gd name="f71" fmla="val 6802"/>
                  <a:gd name="f72" fmla="val 6344"/>
                  <a:gd name="f73" fmla="val 6622"/>
                  <a:gd name="f74" fmla="val 6444"/>
                  <a:gd name="f75" fmla="val 6773"/>
                  <a:gd name="f76" fmla="val 6554"/>
                  <a:gd name="f77" fmla="val 6913"/>
                  <a:gd name="f78" fmla="val 6674"/>
                  <a:gd name="f79" fmla="val 7041"/>
                  <a:gd name="f80" fmla="val 6504"/>
                  <a:gd name="f81" fmla="val 7735"/>
                  <a:gd name="f82" fmla="val 6427"/>
                  <a:gd name="f83" fmla="val 8038"/>
                  <a:gd name="f84" fmla="val 6545"/>
                  <a:gd name="f85" fmla="val 8359"/>
                  <a:gd name="f86" fmla="val 6784"/>
                  <a:gd name="f87" fmla="val 8488"/>
                  <a:gd name="f88" fmla="val 7318"/>
                  <a:gd name="f89" fmla="val 8774"/>
                  <a:gd name="f90" fmla="val 7558"/>
                  <a:gd name="f91" fmla="val 8903"/>
                  <a:gd name="f92" fmla="val 7839"/>
                  <a:gd name="f93" fmla="val 8796"/>
                  <a:gd name="f94" fmla="val 7972"/>
                  <a:gd name="f95" fmla="val 8521"/>
                  <a:gd name="f96" fmla="val 8274"/>
                  <a:gd name="f97" fmla="val 7894"/>
                  <a:gd name="f98" fmla="val 8432"/>
                  <a:gd name="f99" fmla="val 7915"/>
                  <a:gd name="f100" fmla="val 8589"/>
                  <a:gd name="f101" fmla="val 7926"/>
                  <a:gd name="f102" fmla="val 8747"/>
                  <a:gd name="f103" fmla="val 7914"/>
                  <a:gd name="f104" fmla="val 9028"/>
                  <a:gd name="f105" fmla="val 8554"/>
                  <a:gd name="f106" fmla="val 9117"/>
                  <a:gd name="f107" fmla="val 8759"/>
                  <a:gd name="f108" fmla="val 9293"/>
                  <a:gd name="f109" fmla="val 8888"/>
                  <a:gd name="f110" fmla="val 9484"/>
                  <a:gd name="f111" fmla="val 8887"/>
                  <a:gd name="f112" fmla="val 9547"/>
                  <a:gd name="f113" fmla="val 9607"/>
                  <a:gd name="f114" fmla="val 8875"/>
                  <a:gd name="f115" fmla="val 9666"/>
                  <a:gd name="f116" fmla="val 8847"/>
                  <a:gd name="f117" fmla="val 10210"/>
                  <a:gd name="f118" fmla="val 8594"/>
                  <a:gd name="f119" fmla="val 10453"/>
                  <a:gd name="f120" fmla="val 8477"/>
                  <a:gd name="f121" fmla="val 10587"/>
                  <a:gd name="f122" fmla="val 8162"/>
                  <a:gd name="f123" fmla="val 10523"/>
                  <a:gd name="f124" fmla="val 7854"/>
                  <a:gd name="f125" fmla="val 10375"/>
                  <a:gd name="f126" fmla="val 7155"/>
                  <a:gd name="f127" fmla="val 10500"/>
                  <a:gd name="f128" fmla="val 7031"/>
                  <a:gd name="f129" fmla="val 10614"/>
                  <a:gd name="f130" fmla="val 6895"/>
                  <a:gd name="f131" fmla="val 10721"/>
                  <a:gd name="f132" fmla="val 6748"/>
                  <a:gd name="f133" fmla="val 11288"/>
                  <a:gd name="f134" fmla="val 6961"/>
                  <a:gd name="f135" fmla="val 11539"/>
                  <a:gd name="f136" fmla="val 7056"/>
                  <a:gd name="f137" fmla="val 11804"/>
                  <a:gd name="f138" fmla="val 6907"/>
                  <a:gd name="f139" fmla="val 11909"/>
                  <a:gd name="f140" fmla="val 6615"/>
                  <a:gd name="f141" fmla="val 12146"/>
                  <a:gd name="f142" fmla="val 5969"/>
                  <a:gd name="f143" fmla="val 12250"/>
                  <a:gd name="f144" fmla="val 5678"/>
                  <a:gd name="f145" fmla="val 12156"/>
                  <a:gd name="f146" fmla="val 5338"/>
                  <a:gd name="f147" fmla="val 11931"/>
                  <a:gd name="f148" fmla="val 5175"/>
                  <a:gd name="f149" fmla="val 11425"/>
                  <a:gd name="f150" fmla="val 4809"/>
                  <a:gd name="f151" fmla="val 11442"/>
                  <a:gd name="f152" fmla="val 4615"/>
                  <a:gd name="f153" fmla="val 11446"/>
                  <a:gd name="f154" fmla="val 4424"/>
                  <a:gd name="f155" fmla="val 11436"/>
                  <a:gd name="f156" fmla="val 4229"/>
                  <a:gd name="f157" fmla="val 11959"/>
                  <a:gd name="f158" fmla="val 3889"/>
                  <a:gd name="f159" fmla="val 12187"/>
                  <a:gd name="f160" fmla="val 3739"/>
                  <a:gd name="f161" fmla="val 12287"/>
                  <a:gd name="f162" fmla="val 3404"/>
                  <a:gd name="f163" fmla="val 12195"/>
                  <a:gd name="f164" fmla="val 3110"/>
                  <a:gd name="f165" fmla="val 11986"/>
                  <a:gd name="f166" fmla="val 2457"/>
                  <a:gd name="f167" fmla="val 11892"/>
                  <a:gd name="f168" fmla="val 2160"/>
                  <a:gd name="f169" fmla="val 11630"/>
                  <a:gd name="f170" fmla="val 1997"/>
                  <a:gd name="f171" fmla="val 11376"/>
                  <a:gd name="f172" fmla="val 2077"/>
                  <a:gd name="f173" fmla="val 10804"/>
                  <a:gd name="f174" fmla="val 2257"/>
                  <a:gd name="f175" fmla="val 10704"/>
                  <a:gd name="f176" fmla="val 2105"/>
                  <a:gd name="f177" fmla="val 10594"/>
                  <a:gd name="f178" fmla="val 1965"/>
                  <a:gd name="f179" fmla="val 10474"/>
                  <a:gd name="f180" fmla="val 1837"/>
                  <a:gd name="f181" fmla="val 10650"/>
                  <a:gd name="f182" fmla="val 1144"/>
                  <a:gd name="f183" fmla="val 10726"/>
                  <a:gd name="f184" fmla="val 840"/>
                  <a:gd name="f185" fmla="val 10604"/>
                  <a:gd name="f186" fmla="val 519"/>
                  <a:gd name="f187" fmla="val 10364"/>
                  <a:gd name="f188" fmla="val 391"/>
                  <a:gd name="f189" fmla="val 9831"/>
                  <a:gd name="f190" fmla="val 104"/>
                  <a:gd name="f191" fmla="val 9590"/>
                  <a:gd name="f192" fmla="val -24"/>
                  <a:gd name="f193" fmla="val 9309"/>
                  <a:gd name="f194" fmla="val 83"/>
                  <a:gd name="f195" fmla="val 9176"/>
                  <a:gd name="f196" fmla="val 357"/>
                  <a:gd name="f197" fmla="val 8874"/>
                  <a:gd name="f198" fmla="val 984"/>
                  <a:gd name="f199" fmla="val 8716"/>
                  <a:gd name="f200" fmla="val 963"/>
                  <a:gd name="f201" fmla="val 8560"/>
                  <a:gd name="f202" fmla="val 952"/>
                  <a:gd name="f203" fmla="val 8401"/>
                  <a:gd name="f204" fmla="val 964"/>
                  <a:gd name="f205" fmla="val 8120"/>
                  <a:gd name="f206" fmla="val 331"/>
                  <a:gd name="f207" fmla="val 8059"/>
                  <a:gd name="f208" fmla="val 191"/>
                  <a:gd name="f209" fmla="val 7954"/>
                  <a:gd name="f210" fmla="val 89"/>
                  <a:gd name="f211" fmla="val 7647"/>
                  <a:gd name="f212" fmla="val 644"/>
                  <a:gd name="f213" fmla="val 7928"/>
                  <a:gd name="f214" fmla="val 1270"/>
                  <a:gd name="f215" fmla="val 8022"/>
                  <a:gd name="f216" fmla="val 1488"/>
                  <a:gd name="f217" fmla="val 8215"/>
                  <a:gd name="f218" fmla="val 1619"/>
                  <a:gd name="f219" fmla="val 8417"/>
                  <a:gd name="f220" fmla="val 1603"/>
                  <a:gd name="f221" fmla="val 1593"/>
                  <a:gd name="f222" fmla="val 8688"/>
                  <a:gd name="f223" fmla="val 1599"/>
                  <a:gd name="f224" fmla="val 8824"/>
                  <a:gd name="f225" fmla="val 1617"/>
                  <a:gd name="f226" fmla="val 9025"/>
                  <a:gd name="f227" fmla="val 1643"/>
                  <a:gd name="f228" fmla="val 9223"/>
                  <a:gd name="f229" fmla="val 1522"/>
                  <a:gd name="f230" fmla="val 9325"/>
                  <a:gd name="f231" fmla="val 1310"/>
                  <a:gd name="f232" fmla="val 9622"/>
                  <a:gd name="f233" fmla="val 691"/>
                  <a:gd name="f234" fmla="val 10122"/>
                  <a:gd name="f235" fmla="val 9952"/>
                  <a:gd name="f236" fmla="val 9891"/>
                  <a:gd name="f237" fmla="val 1879"/>
                  <a:gd name="f238" fmla="val 9948"/>
                  <a:gd name="f239" fmla="val 2140"/>
                  <a:gd name="f240" fmla="val 10100"/>
                  <a:gd name="f241" fmla="val 2303"/>
                  <a:gd name="f242" fmla="val 10203"/>
                  <a:gd name="f243" fmla="val 2414"/>
                  <a:gd name="f244" fmla="val 10300"/>
                  <a:gd name="f245" fmla="val 2533"/>
                  <a:gd name="f246" fmla="val 10386"/>
                  <a:gd name="f247" fmla="val 2663"/>
                  <a:gd name="f248" fmla="val 10513"/>
                  <a:gd name="f249" fmla="val 2856"/>
                  <a:gd name="f250" fmla="val 10723"/>
                  <a:gd name="f251" fmla="val 2940"/>
                  <a:gd name="f252" fmla="val 10919"/>
                  <a:gd name="f253" fmla="val 2876"/>
                  <a:gd name="f254" fmla="val 11486"/>
                  <a:gd name="f255" fmla="val 2696"/>
                  <a:gd name="f256" fmla="val 11684"/>
                  <a:gd name="f257" fmla="val 3323"/>
                  <a:gd name="f258" fmla="val 11167"/>
                  <a:gd name="f259" fmla="val 3656"/>
                  <a:gd name="f260" fmla="val 10988"/>
                  <a:gd name="f261" fmla="val 3771"/>
                  <a:gd name="f262" fmla="val 10880"/>
                  <a:gd name="f263" fmla="val 3997"/>
                  <a:gd name="f264" fmla="val 10892"/>
                  <a:gd name="f265" fmla="val 4243"/>
                  <a:gd name="f266" fmla="val 10901"/>
                  <a:gd name="f267" fmla="val 4410"/>
                  <a:gd name="f268" fmla="val 10897"/>
                  <a:gd name="f269" fmla="val 4583"/>
                  <a:gd name="f270" fmla="val 10881"/>
                  <a:gd name="f271" fmla="val 4749"/>
                  <a:gd name="f272" fmla="val 10860"/>
                  <a:gd name="f273" fmla="val 4992"/>
                  <a:gd name="f274" fmla="val 10960"/>
                  <a:gd name="f275" fmla="val 5224"/>
                  <a:gd name="f276" fmla="val 11134"/>
                  <a:gd name="f277" fmla="val 11640"/>
                  <a:gd name="f278" fmla="val 5715"/>
                  <a:gd name="f279" fmla="val 11420"/>
                  <a:gd name="f280" fmla="val 6328"/>
                  <a:gd name="f281" fmla="val 10864"/>
                  <a:gd name="f282" fmla="val 6122"/>
                  <a:gd name="f283" fmla="val 10669"/>
                  <a:gd name="f284" fmla="val 6049"/>
                  <a:gd name="f285" fmla="val 10454"/>
                  <a:gd name="f286" fmla="val 6121"/>
                  <a:gd name="f287" fmla="val 10320"/>
                  <a:gd name="f288" fmla="val 6308"/>
                  <a:gd name="f289" fmla="val 10230"/>
                  <a:gd name="f290" fmla="val 6434"/>
                  <a:gd name="f291" fmla="val 10131"/>
                  <a:gd name="f292" fmla="val 6551"/>
                  <a:gd name="f293" fmla="val 10023"/>
                  <a:gd name="f294" fmla="val 6655"/>
                  <a:gd name="f295" fmla="val 9865"/>
                  <a:gd name="f296" fmla="val 6810"/>
                  <a:gd name="f297" fmla="val 9796"/>
                  <a:gd name="f298" fmla="val 7064"/>
                  <a:gd name="f299" fmla="val 9847"/>
                  <a:gd name="f300" fmla="val 7301"/>
                  <a:gd name="f301" fmla="val 9996"/>
                  <a:gd name="f302" fmla="val 7994"/>
                  <a:gd name="f303" fmla="val 8234"/>
                  <a:gd name="f304" fmla="val 9209"/>
                  <a:gd name="f305" fmla="val 7601"/>
                  <a:gd name="f306" fmla="val 9120"/>
                  <a:gd name="f307" fmla="val 7395"/>
                  <a:gd name="f308" fmla="val 8945"/>
                  <a:gd name="f309" fmla="val 7268"/>
                  <a:gd name="f310" fmla="val 8753"/>
                  <a:gd name="f311" fmla="val 8720"/>
                  <a:gd name="f312" fmla="val 8583"/>
                  <a:gd name="f313" fmla="val 7278"/>
                  <a:gd name="f314" fmla="val 8449"/>
                  <a:gd name="f315" fmla="val 7272"/>
                  <a:gd name="f316" fmla="val 8313"/>
                  <a:gd name="f317" fmla="val 7255"/>
                  <a:gd name="f318" fmla="val 8112"/>
                  <a:gd name="f319" fmla="val 7228"/>
                  <a:gd name="f320" fmla="val 7349"/>
                  <a:gd name="f321" fmla="val 7812"/>
                  <a:gd name="f322" fmla="val 7561"/>
                  <a:gd name="f323" fmla="val 7515"/>
                  <a:gd name="f324" fmla="val 8181"/>
                  <a:gd name="f325" fmla="val 7010"/>
                  <a:gd name="f326" fmla="val 7908"/>
                  <a:gd name="f327" fmla="val 7186"/>
                  <a:gd name="f328" fmla="val 7221"/>
                  <a:gd name="f329" fmla="val 7245"/>
                  <a:gd name="f330" fmla="val 6986"/>
                  <a:gd name="f331" fmla="val 7189"/>
                  <a:gd name="f332" fmla="val 6732"/>
                  <a:gd name="f333" fmla="val 7037"/>
                  <a:gd name="f334" fmla="val 6568"/>
                  <a:gd name="f335" fmla="val 6934"/>
                  <a:gd name="f336" fmla="val 6458"/>
                  <a:gd name="f337" fmla="val 6836"/>
                  <a:gd name="f338" fmla="val 6339"/>
                  <a:gd name="f339" fmla="val 6751"/>
                  <a:gd name="f340" fmla="val 6208"/>
                  <a:gd name="f341" fmla="val 6624"/>
                  <a:gd name="f342" fmla="val 6016"/>
                  <a:gd name="f343" fmla="val 6414"/>
                  <a:gd name="f344" fmla="val 5932"/>
                  <a:gd name="f345" fmla="val 6218"/>
                  <a:gd name="f346" fmla="val 5995"/>
                  <a:gd name="f347" fmla="val 5651"/>
                  <a:gd name="f348" fmla="val 6175"/>
                  <a:gd name="f349" fmla="val 5453"/>
                  <a:gd name="f350" fmla="val 5549"/>
                  <a:gd name="f351" fmla="val 5976"/>
                  <a:gd name="f352" fmla="val 5215"/>
                  <a:gd name="f353" fmla="val 6155"/>
                  <a:gd name="f354" fmla="val 5100"/>
                  <a:gd name="f355" fmla="val 6262"/>
                  <a:gd name="f356" fmla="val 4868"/>
                  <a:gd name="f357" fmla="val 6251"/>
                  <a:gd name="f358" fmla="val 4622"/>
                  <a:gd name="f359" fmla="val 6241"/>
                  <a:gd name="f360" fmla="val 4455"/>
                  <a:gd name="f361" fmla="val 6242"/>
                  <a:gd name="f362" fmla="val 4289"/>
                  <a:gd name="f363" fmla="val 6256"/>
                  <a:gd name="f364" fmla="val 4123"/>
                  <a:gd name="f365" fmla="val 6277"/>
                  <a:gd name="f366" fmla="val 3880"/>
                  <a:gd name="f367" fmla="val 6182"/>
                  <a:gd name="f368" fmla="val 3647"/>
                  <a:gd name="f369" fmla="val 6009"/>
                  <a:gd name="f370" fmla="val 3523"/>
                  <a:gd name="f371" fmla="val 5497"/>
                  <a:gd name="f372" fmla="val 3156"/>
                  <a:gd name="f373" fmla="val 2543"/>
                  <a:gd name="f374" fmla="val 6284"/>
                  <a:gd name="f375" fmla="val 2750"/>
                  <a:gd name="f376" fmla="val 6475"/>
                  <a:gd name="f377" fmla="val 2820"/>
                  <a:gd name="f378" fmla="val 6679"/>
                  <a:gd name="f379" fmla="val 2752"/>
                  <a:gd name="f380" fmla="val 6812"/>
                  <a:gd name="f381" fmla="val 2570"/>
                  <a:gd name="f382" fmla="val 6902"/>
                  <a:gd name="f383" fmla="val 2444"/>
                  <a:gd name="f384" fmla="val 7006"/>
                  <a:gd name="f385" fmla="val 2327"/>
                  <a:gd name="f386" fmla="val 7114"/>
                  <a:gd name="f387" fmla="val 2223"/>
                  <a:gd name="f388" fmla="val 7271"/>
                  <a:gd name="f389" fmla="val 2068"/>
                  <a:gd name="f390" fmla="val 7336"/>
                  <a:gd name="f391" fmla="val 1814"/>
                  <a:gd name="f392" fmla="val 7285"/>
                  <a:gd name="f393" fmla="val 1577"/>
                  <a:gd name="f394" fmla="val 7136"/>
                  <a:gd name="f395" fmla="val 884"/>
                  <a:gd name="f396" fmla="val 8571"/>
                  <a:gd name="f397" fmla="val 2350"/>
                  <a:gd name="f398" fmla="val 7616"/>
                  <a:gd name="f399" fmla="val 2354"/>
                  <a:gd name="f400" fmla="val 6847"/>
                  <a:gd name="f401" fmla="val 3292"/>
                  <a:gd name="f402" fmla="val 6850"/>
                  <a:gd name="f403" fmla="val 4449"/>
                  <a:gd name="f404" fmla="val 6853"/>
                  <a:gd name="f405" fmla="val 5459"/>
                  <a:gd name="f406" fmla="val 7449"/>
                  <a:gd name="f407" fmla="val 8269"/>
                  <a:gd name="f408" fmla="val 6508"/>
                  <a:gd name="f409" fmla="val 8373"/>
                  <a:gd name="f410" fmla="val 6531"/>
                  <a:gd name="f411" fmla="val 6542"/>
                  <a:gd name="f412" fmla="val 8582"/>
                  <a:gd name="f413" fmla="val 9537"/>
                  <a:gd name="f414" fmla="val 6538"/>
                  <a:gd name="f415" fmla="val 10312"/>
                  <a:gd name="f416" fmla="val 5593"/>
                  <a:gd name="f417" fmla="val 10309"/>
                  <a:gd name="f418" fmla="val 4436"/>
                  <a:gd name="f419" fmla="val 10306"/>
                  <a:gd name="f420" fmla="val 3278"/>
                  <a:gd name="f421" fmla="val 9526"/>
                  <a:gd name="f422" fmla="val 2346"/>
                  <a:gd name="f423" fmla="val 8577"/>
                  <a:gd name="f424" fmla="val 2996"/>
                  <a:gd name="f425" fmla="val 8650"/>
                  <a:gd name="f426" fmla="val 8725"/>
                  <a:gd name="f427" fmla="val 3000"/>
                  <a:gd name="f428" fmla="val 8797"/>
                  <a:gd name="f429" fmla="val 3016"/>
                  <a:gd name="f430" fmla="val 9447"/>
                  <a:gd name="f431" fmla="val 3160"/>
                  <a:gd name="f432" fmla="val 9878"/>
                  <a:gd name="f433" fmla="val 3914"/>
                  <a:gd name="f434" fmla="val 9759"/>
                  <a:gd name="f435" fmla="val 4702"/>
                  <a:gd name="f436" fmla="val 9640"/>
                  <a:gd name="f437" fmla="val 5491"/>
                  <a:gd name="f438" fmla="val 9013"/>
                  <a:gd name="f439" fmla="val 6019"/>
                  <a:gd name="f440" fmla="val 8362"/>
                  <a:gd name="f441" fmla="val 5875"/>
                  <a:gd name="f442" fmla="val 7712"/>
                  <a:gd name="f443" fmla="val 5731"/>
                  <a:gd name="f444" fmla="val 7281"/>
                  <a:gd name="f445" fmla="val 4971"/>
                  <a:gd name="f446" fmla="val 7400"/>
                  <a:gd name="f447" fmla="val 4183"/>
                  <a:gd name="f448" fmla="val 7504"/>
                  <a:gd name="f449" fmla="val 3495"/>
                  <a:gd name="f450" fmla="val 8000"/>
                  <a:gd name="f451" fmla="val 2998"/>
                  <a:gd name="f452" fmla="val 15984"/>
                  <a:gd name="f453" fmla="val 6455"/>
                  <a:gd name="f454" fmla="val 15735"/>
                  <a:gd name="f455" fmla="val 6496"/>
                  <a:gd name="f456" fmla="val 15520"/>
                  <a:gd name="f457" fmla="val 6701"/>
                  <a:gd name="f458" fmla="val 15429"/>
                  <a:gd name="f459" fmla="val 7001"/>
                  <a:gd name="f460" fmla="val 15071"/>
                  <a:gd name="f461" fmla="val 15052"/>
                  <a:gd name="f462" fmla="val 8252"/>
                  <a:gd name="f463" fmla="val 15000"/>
                  <a:gd name="f464" fmla="val 8301"/>
                  <a:gd name="f465" fmla="val 14939"/>
                  <a:gd name="f466" fmla="val 8308"/>
                  <a:gd name="f467" fmla="val 14664"/>
                  <a:gd name="f468" fmla="val 8333"/>
                  <a:gd name="f469" fmla="val 14393"/>
                  <a:gd name="f470" fmla="val 8385"/>
                  <a:gd name="f471" fmla="val 14125"/>
                  <a:gd name="f472" fmla="val 8468"/>
                  <a:gd name="f473" fmla="val 14064"/>
                  <a:gd name="f474" fmla="val 8486"/>
                  <a:gd name="f475" fmla="val 13998"/>
                  <a:gd name="f476" fmla="val 8455"/>
                  <a:gd name="f477" fmla="val 13960"/>
                  <a:gd name="f478" fmla="val 8394"/>
                  <a:gd name="f479" fmla="val 13317"/>
                  <a:gd name="f480" fmla="val 7421"/>
                  <a:gd name="f481" fmla="val 13099"/>
                  <a:gd name="f482" fmla="val 7088"/>
                  <a:gd name="f483" fmla="val 12709"/>
                  <a:gd name="f484" fmla="val 6999"/>
                  <a:gd name="f485" fmla="val 12410"/>
                  <a:gd name="f486" fmla="val 11568"/>
                  <a:gd name="f487" fmla="val 7848"/>
                  <a:gd name="f488" fmla="val 11269"/>
                  <a:gd name="f489" fmla="val 8073"/>
                  <a:gd name="f490" fmla="val 11157"/>
                  <a:gd name="f491" fmla="val 8539"/>
                  <a:gd name="f492" fmla="val 11304"/>
                  <a:gd name="f493" fmla="val 8927"/>
                  <a:gd name="f494" fmla="val 11733"/>
                  <a:gd name="f495" fmla="val 10054"/>
                  <a:gd name="f496" fmla="val 11760"/>
                  <a:gd name="f497" fmla="val 11751"/>
                  <a:gd name="f498" fmla="val 10202"/>
                  <a:gd name="f499" fmla="val 11711"/>
                  <a:gd name="f500" fmla="val 10260"/>
                  <a:gd name="f501" fmla="val 11529"/>
                  <a:gd name="f502" fmla="val 10514"/>
                  <a:gd name="f503" fmla="val 11369"/>
                  <a:gd name="f504" fmla="val 10791"/>
                  <a:gd name="f505" fmla="val 11227"/>
                  <a:gd name="f506" fmla="val 11080"/>
                  <a:gd name="f507" fmla="val 11195"/>
                  <a:gd name="f508" fmla="val 11144"/>
                  <a:gd name="f509" fmla="val 11135"/>
                  <a:gd name="f510" fmla="val 11176"/>
                  <a:gd name="f511" fmla="val 11073"/>
                  <a:gd name="f512" fmla="val 10051"/>
                  <a:gd name="f513" fmla="val 11020"/>
                  <a:gd name="f514" fmla="val 9700"/>
                  <a:gd name="f515" fmla="val 10970"/>
                  <a:gd name="f516" fmla="val 9377"/>
                  <a:gd name="f517" fmla="val 11249"/>
                  <a:gd name="f518" fmla="val 9297"/>
                  <a:gd name="f519" fmla="val 11666"/>
                  <a:gd name="f520" fmla="val 9066"/>
                  <a:gd name="f521" fmla="val 12833"/>
                  <a:gd name="f522" fmla="val 8985"/>
                  <a:gd name="f523" fmla="val 13248"/>
                  <a:gd name="f524" fmla="val 9170"/>
                  <a:gd name="f525" fmla="val 13670"/>
                  <a:gd name="f526" fmla="val 9501"/>
                  <a:gd name="f527" fmla="val 13819"/>
                  <a:gd name="f528" fmla="val 10468"/>
                  <a:gd name="f529" fmla="val 14252"/>
                  <a:gd name="f530" fmla="val 10526"/>
                  <a:gd name="f531" fmla="val 14278"/>
                  <a:gd name="f532" fmla="val 10566"/>
                  <a:gd name="f533" fmla="val 14339"/>
                  <a:gd name="f534" fmla="val 10573"/>
                  <a:gd name="f535" fmla="val 14412"/>
                  <a:gd name="f536" fmla="val 10592"/>
                  <a:gd name="f537" fmla="val 14747"/>
                  <a:gd name="f538" fmla="val 10636"/>
                  <a:gd name="f539" fmla="val 15079"/>
                  <a:gd name="f540" fmla="val 10705"/>
                  <a:gd name="f541" fmla="val 15405"/>
                  <a:gd name="f542" fmla="val 10718"/>
                  <a:gd name="f543" fmla="val 15483"/>
                  <a:gd name="f544" fmla="val 10694"/>
                  <a:gd name="f545" fmla="val 15567"/>
                  <a:gd name="f546" fmla="val 10639"/>
                  <a:gd name="f547" fmla="val 15612"/>
                  <a:gd name="f548" fmla="val 9842"/>
                  <a:gd name="f549" fmla="val 16385"/>
                  <a:gd name="f550" fmla="val 9570"/>
                  <a:gd name="f551" fmla="val 16652"/>
                  <a:gd name="f552" fmla="val 9503"/>
                  <a:gd name="f553" fmla="val 17120"/>
                  <a:gd name="f554" fmla="val 9682"/>
                  <a:gd name="f555" fmla="val 17484"/>
                  <a:gd name="f556" fmla="val 10194"/>
                  <a:gd name="f557" fmla="val 18504"/>
                  <a:gd name="f558" fmla="val 10378"/>
                  <a:gd name="f559" fmla="val 18869"/>
                  <a:gd name="f560" fmla="val 10759"/>
                  <a:gd name="f561" fmla="val 19011"/>
                  <a:gd name="f562" fmla="val 11079"/>
                  <a:gd name="f563" fmla="val 18830"/>
                  <a:gd name="f564" fmla="val 12014"/>
                  <a:gd name="f565" fmla="val 18304"/>
                  <a:gd name="f566" fmla="val 12069"/>
                  <a:gd name="f567" fmla="val 18272"/>
                  <a:gd name="f568" fmla="val 12132"/>
                  <a:gd name="f569" fmla="val 18283"/>
                  <a:gd name="f570" fmla="val 12179"/>
                  <a:gd name="f571" fmla="val 18331"/>
                  <a:gd name="f572" fmla="val 12386"/>
                  <a:gd name="f573" fmla="val 18551"/>
                  <a:gd name="f574" fmla="val 12608"/>
                  <a:gd name="f575" fmla="val 18745"/>
                  <a:gd name="f576" fmla="val 12844"/>
                  <a:gd name="f577" fmla="val 18917"/>
                  <a:gd name="f578" fmla="val 12898"/>
                  <a:gd name="f579" fmla="val 18957"/>
                  <a:gd name="f580" fmla="val 12929"/>
                  <a:gd name="f581" fmla="val 19034"/>
                  <a:gd name="f582" fmla="val 12921"/>
                  <a:gd name="f583" fmla="val 19110"/>
                  <a:gd name="f584" fmla="val 12800"/>
                  <a:gd name="f585" fmla="val 20356"/>
                  <a:gd name="f586" fmla="val 12760"/>
                  <a:gd name="f587" fmla="val 20782"/>
                  <a:gd name="f588" fmla="val 12990"/>
                  <a:gd name="f589" fmla="val 21178"/>
                  <a:gd name="f590" fmla="val 13333"/>
                  <a:gd name="f591" fmla="val 21276"/>
                  <a:gd name="f592" fmla="val 14290"/>
                  <a:gd name="f593" fmla="val 21556"/>
                  <a:gd name="f594" fmla="val 14343"/>
                  <a:gd name="f595" fmla="val 21571"/>
                  <a:gd name="f596" fmla="val 14396"/>
                  <a:gd name="f597" fmla="val 14450"/>
                  <a:gd name="f598" fmla="val 14742"/>
                  <a:gd name="f599" fmla="val 21575"/>
                  <a:gd name="f600" fmla="val 15004"/>
                  <a:gd name="f601" fmla="val 21355"/>
                  <a:gd name="f602" fmla="val 15104"/>
                  <a:gd name="f603" fmla="val 21023"/>
                  <a:gd name="f604" fmla="val 15456"/>
                  <a:gd name="f605" fmla="val 19843"/>
                  <a:gd name="f606" fmla="val 15477"/>
                  <a:gd name="f607" fmla="val 19773"/>
                  <a:gd name="f608" fmla="val 15533"/>
                  <a:gd name="f609" fmla="val 19725"/>
                  <a:gd name="f610" fmla="val 15594"/>
                  <a:gd name="f611" fmla="val 19717"/>
                  <a:gd name="f612" fmla="val 15869"/>
                  <a:gd name="f613" fmla="val 19693"/>
                  <a:gd name="f614" fmla="val 16140"/>
                  <a:gd name="f615" fmla="val 19640"/>
                  <a:gd name="f616" fmla="val 16407"/>
                  <a:gd name="f617" fmla="val 19557"/>
                  <a:gd name="f618" fmla="val 16468"/>
                  <a:gd name="f619" fmla="val 19539"/>
                  <a:gd name="f620" fmla="val 16530"/>
                  <a:gd name="f621" fmla="val 19563"/>
                  <a:gd name="f622" fmla="val 16567"/>
                  <a:gd name="f623" fmla="val 19623"/>
                  <a:gd name="f624" fmla="val 17205"/>
                  <a:gd name="f625" fmla="val 20610"/>
                  <a:gd name="f626" fmla="val 17422"/>
                  <a:gd name="f627" fmla="val 20943"/>
                  <a:gd name="f628" fmla="val 17813"/>
                  <a:gd name="f629" fmla="val 21024"/>
                  <a:gd name="f630" fmla="val 18112"/>
                  <a:gd name="f631" fmla="val 20803"/>
                  <a:gd name="f632" fmla="val 18959"/>
                  <a:gd name="f633" fmla="val 20183"/>
                  <a:gd name="f634" fmla="val 19257"/>
                  <a:gd name="f635" fmla="val 19958"/>
                  <a:gd name="f636" fmla="val 19369"/>
                  <a:gd name="f637" fmla="val 19498"/>
                  <a:gd name="f638" fmla="val 19223"/>
                  <a:gd name="f639" fmla="val 18794"/>
                  <a:gd name="f640" fmla="val 17971"/>
                  <a:gd name="f641" fmla="val 18768"/>
                  <a:gd name="f642" fmla="val 17902"/>
                  <a:gd name="f643" fmla="val 18776"/>
                  <a:gd name="f644" fmla="val 17822"/>
                  <a:gd name="f645" fmla="val 18816"/>
                  <a:gd name="f646" fmla="val 17764"/>
                  <a:gd name="f647" fmla="val 18996"/>
                  <a:gd name="f648" fmla="val 17513"/>
                  <a:gd name="f649" fmla="val 19159"/>
                  <a:gd name="f650" fmla="val 17243"/>
                  <a:gd name="f651" fmla="val 19300"/>
                  <a:gd name="f652" fmla="val 16958"/>
                  <a:gd name="f653" fmla="val 19333"/>
                  <a:gd name="f654" fmla="val 16891"/>
                  <a:gd name="f655" fmla="val 19390"/>
                  <a:gd name="f656" fmla="val 16853"/>
                  <a:gd name="f657" fmla="val 19454"/>
                  <a:gd name="f658" fmla="val 16858"/>
                  <a:gd name="f659" fmla="val 20477"/>
                  <a:gd name="f660" fmla="val 17004"/>
                  <a:gd name="f661" fmla="val 20828"/>
                  <a:gd name="f662" fmla="val 17054"/>
                  <a:gd name="f663" fmla="val 21156"/>
                  <a:gd name="f664" fmla="val 16775"/>
                  <a:gd name="f665" fmla="val 21236"/>
                  <a:gd name="f666" fmla="val 16358"/>
                  <a:gd name="f667" fmla="val 21461"/>
                  <a:gd name="f668" fmla="val 15192"/>
                  <a:gd name="f669" fmla="val 21543"/>
                  <a:gd name="f670" fmla="val 14775"/>
                  <a:gd name="f671" fmla="val 21358"/>
                  <a:gd name="f672" fmla="val 14348"/>
                  <a:gd name="f673" fmla="val 21027"/>
                  <a:gd name="f674" fmla="val 14199"/>
                  <a:gd name="f675" fmla="val 20059"/>
                  <a:gd name="f676" fmla="val 13766"/>
                  <a:gd name="f677" fmla="val 20002"/>
                  <a:gd name="f678" fmla="val 13740"/>
                  <a:gd name="f679" fmla="val 19961"/>
                  <a:gd name="f680" fmla="val 13679"/>
                  <a:gd name="f681" fmla="val 19954"/>
                  <a:gd name="f682" fmla="val 13606"/>
                  <a:gd name="f683" fmla="val 19934"/>
                  <a:gd name="f684" fmla="val 13271"/>
                  <a:gd name="f685" fmla="val 19891"/>
                  <a:gd name="f686" fmla="val 12938"/>
                  <a:gd name="f687" fmla="val 19822"/>
                  <a:gd name="f688" fmla="val 12613"/>
                  <a:gd name="f689" fmla="val 19808"/>
                  <a:gd name="f690" fmla="val 12538"/>
                  <a:gd name="f691" fmla="val 19828"/>
                  <a:gd name="f692" fmla="val 12460"/>
                  <a:gd name="f693" fmla="val 19877"/>
                  <a:gd name="f694" fmla="val 12413"/>
                  <a:gd name="f695" fmla="val 20686"/>
                  <a:gd name="f696" fmla="val 20958"/>
                  <a:gd name="f697" fmla="val 11373"/>
                  <a:gd name="f698" fmla="val 21026"/>
                  <a:gd name="f699" fmla="val 10904"/>
                  <a:gd name="f700" fmla="val 20845"/>
                  <a:gd name="f701" fmla="val 10540"/>
                  <a:gd name="f702" fmla="val 20334"/>
                  <a:gd name="f703" fmla="val 9514"/>
                  <a:gd name="f704" fmla="val 20149"/>
                  <a:gd name="f705" fmla="val 9150"/>
                  <a:gd name="f706" fmla="val 19768"/>
                  <a:gd name="f707" fmla="val 9014"/>
                  <a:gd name="f708" fmla="val 19448"/>
                  <a:gd name="f709" fmla="val 9194"/>
                  <a:gd name="f710" fmla="val 18519"/>
                  <a:gd name="f711" fmla="val 9720"/>
                  <a:gd name="f712" fmla="val 18464"/>
                  <a:gd name="f713" fmla="val 9752"/>
                  <a:gd name="f714" fmla="val 18395"/>
                  <a:gd name="f715" fmla="val 9742"/>
                  <a:gd name="f716" fmla="val 18349"/>
                  <a:gd name="f717" fmla="val 9694"/>
                  <a:gd name="f718" fmla="val 18141"/>
                  <a:gd name="f719" fmla="val 9475"/>
                  <a:gd name="f720" fmla="val 17919"/>
                  <a:gd name="f721" fmla="val 9280"/>
                  <a:gd name="f722" fmla="val 17683"/>
                  <a:gd name="f723" fmla="val 9107"/>
                  <a:gd name="f724" fmla="val 17628"/>
                  <a:gd name="f725" fmla="val 9067"/>
                  <a:gd name="f726" fmla="val 17603"/>
                  <a:gd name="f727" fmla="val 8991"/>
                  <a:gd name="f728" fmla="val 17612"/>
                  <a:gd name="f729" fmla="val 8914"/>
                  <a:gd name="f730" fmla="val 17727"/>
                  <a:gd name="f731" fmla="val 7668"/>
                  <a:gd name="f732" fmla="val 17768"/>
                  <a:gd name="f733" fmla="val 7243"/>
                  <a:gd name="f734" fmla="val 17543"/>
                  <a:gd name="f735" fmla="val 6845"/>
                  <a:gd name="f736" fmla="val 17199"/>
                  <a:gd name="f737" fmla="val 16243"/>
                  <a:gd name="f738" fmla="val 6468"/>
                  <a:gd name="f739" fmla="val 16157"/>
                  <a:gd name="f740" fmla="val 16067"/>
                  <a:gd name="f741" fmla="val 6441"/>
                  <a:gd name="f742" fmla="val 16116"/>
                  <a:gd name="f743" fmla="val 17073"/>
                  <a:gd name="f744" fmla="val 7368"/>
                  <a:gd name="f745" fmla="val 17153"/>
                  <a:gd name="f746" fmla="val 7392"/>
                  <a:gd name="f747" fmla="val 17209"/>
                  <a:gd name="f748" fmla="val 7488"/>
                  <a:gd name="f749" fmla="val 7588"/>
                  <a:gd name="f750" fmla="val 17078"/>
                  <a:gd name="f751" fmla="val 8827"/>
                  <a:gd name="f752" fmla="val 17046"/>
                  <a:gd name="f753" fmla="val 9155"/>
                  <a:gd name="f754" fmla="val 17176"/>
                  <a:gd name="f755" fmla="val 17408"/>
                  <a:gd name="f756" fmla="val 9647"/>
                  <a:gd name="f757" fmla="val 17619"/>
                  <a:gd name="f758" fmla="val 9800"/>
                  <a:gd name="f759" fmla="val 17817"/>
                  <a:gd name="f760" fmla="val 9978"/>
                  <a:gd name="f761" fmla="val 18002"/>
                  <a:gd name="f762" fmla="val 10174"/>
                  <a:gd name="f763" fmla="val 18207"/>
                  <a:gd name="f764" fmla="val 10389"/>
                  <a:gd name="f765" fmla="val 18499"/>
                  <a:gd name="f766" fmla="val 10434"/>
                  <a:gd name="f767" fmla="val 10294"/>
                  <a:gd name="f768" fmla="val 19674"/>
                  <a:gd name="f769" fmla="val 9774"/>
                  <a:gd name="f770" fmla="val 19749"/>
                  <a:gd name="f771" fmla="val 9732"/>
                  <a:gd name="f772" fmla="val 19840"/>
                  <a:gd name="f773" fmla="val 9762"/>
                  <a:gd name="f774" fmla="val 19883"/>
                  <a:gd name="f775" fmla="val 20394"/>
                  <a:gd name="f776" fmla="val 10867"/>
                  <a:gd name="f777" fmla="val 20437"/>
                  <a:gd name="f778" fmla="val 10953"/>
                  <a:gd name="f779" fmla="val 20419"/>
                  <a:gd name="f780" fmla="val 11062"/>
                  <a:gd name="f781" fmla="val 11127"/>
                  <a:gd name="f782" fmla="val 19553"/>
                  <a:gd name="f783" fmla="val 11900"/>
                  <a:gd name="f784" fmla="val 19339"/>
                  <a:gd name="f785" fmla="val 12103"/>
                  <a:gd name="f786" fmla="val 19241"/>
                  <a:gd name="f787" fmla="val 12446"/>
                  <a:gd name="f788" fmla="val 19305"/>
                  <a:gd name="f789" fmla="val 12766"/>
                  <a:gd name="f790" fmla="val 19365"/>
                  <a:gd name="f791" fmla="val 13056"/>
                  <a:gd name="f792" fmla="val 19404"/>
                  <a:gd name="f793" fmla="val 13348"/>
                  <a:gd name="f794" fmla="val 19421"/>
                  <a:gd name="f795" fmla="val 13646"/>
                  <a:gd name="f796" fmla="val 19441"/>
                  <a:gd name="f797" fmla="val 13974"/>
                  <a:gd name="f798" fmla="val 19622"/>
                  <a:gd name="f799" fmla="val 14259"/>
                  <a:gd name="f800" fmla="val 14372"/>
                  <a:gd name="f801" fmla="val 20840"/>
                  <a:gd name="f802" fmla="val 14805"/>
                  <a:gd name="f803" fmla="val 20919"/>
                  <a:gd name="f804" fmla="val 14839"/>
                  <a:gd name="f805" fmla="val 20964"/>
                  <a:gd name="f806" fmla="val 20944"/>
                  <a:gd name="f807" fmla="val 15038"/>
                  <a:gd name="f808" fmla="val 20719"/>
                  <a:gd name="f809" fmla="val 16205"/>
                  <a:gd name="f810" fmla="val 20700"/>
                  <a:gd name="f811" fmla="val 16302"/>
                  <a:gd name="f812" fmla="val 20619"/>
                  <a:gd name="f813" fmla="val 16370"/>
                  <a:gd name="f814" fmla="val 20537"/>
                  <a:gd name="f815" fmla="val 19520"/>
                  <a:gd name="f816" fmla="val 16211"/>
                  <a:gd name="f817" fmla="val 19247"/>
                  <a:gd name="f818" fmla="val 16175"/>
                  <a:gd name="f819" fmla="val 18978"/>
                  <a:gd name="f820" fmla="val 16338"/>
                  <a:gd name="f821" fmla="val 18838"/>
                  <a:gd name="f822" fmla="val 16625"/>
                  <a:gd name="f823" fmla="val 18713"/>
                  <a:gd name="f824" fmla="val 16881"/>
                  <a:gd name="f825" fmla="val 18570"/>
                  <a:gd name="f826" fmla="val 17119"/>
                  <a:gd name="f827" fmla="val 18409"/>
                  <a:gd name="f828" fmla="val 17344"/>
                  <a:gd name="f829" fmla="val 18233"/>
                  <a:gd name="f830" fmla="val 17594"/>
                  <a:gd name="f831" fmla="val 18196"/>
                  <a:gd name="f832" fmla="val 17946"/>
                  <a:gd name="f833" fmla="val 18310"/>
                  <a:gd name="f834" fmla="val 18244"/>
                  <a:gd name="f835" fmla="val 18739"/>
                  <a:gd name="f836" fmla="val 19383"/>
                  <a:gd name="f837" fmla="val 18774"/>
                  <a:gd name="f838" fmla="val 19475"/>
                  <a:gd name="f839" fmla="val 18748"/>
                  <a:gd name="f840" fmla="val 19582"/>
                  <a:gd name="f841" fmla="val 18679"/>
                  <a:gd name="f842" fmla="val 19637"/>
                  <a:gd name="f843" fmla="val 17832"/>
                  <a:gd name="f844" fmla="val 20256"/>
                  <a:gd name="f845" fmla="val 17762"/>
                  <a:gd name="f846" fmla="val 20307"/>
                  <a:gd name="f847" fmla="val 17674"/>
                  <a:gd name="f848" fmla="val 20293"/>
                  <a:gd name="f849" fmla="val 17623"/>
                  <a:gd name="f850" fmla="val 20217"/>
                  <a:gd name="f851" fmla="val 16985"/>
                  <a:gd name="f852" fmla="val 19230"/>
                  <a:gd name="f853" fmla="val 16817"/>
                  <a:gd name="f854" fmla="val 18970"/>
                  <a:gd name="f855" fmla="val 16540"/>
                  <a:gd name="f856" fmla="val 18852"/>
                  <a:gd name="f857" fmla="val 16276"/>
                  <a:gd name="f858" fmla="val 18930"/>
                  <a:gd name="f859" fmla="val 16038"/>
                  <a:gd name="f860" fmla="val 19004"/>
                  <a:gd name="f861" fmla="val 15794"/>
                  <a:gd name="f862" fmla="val 19050"/>
                  <a:gd name="f863" fmla="val 15550"/>
                  <a:gd name="f864" fmla="val 19070"/>
                  <a:gd name="f865" fmla="val 15278"/>
                  <a:gd name="f866" fmla="val 19096"/>
                  <a:gd name="f867" fmla="val 15048"/>
                  <a:gd name="f868" fmla="val 19313"/>
                  <a:gd name="f869" fmla="val 14956"/>
                  <a:gd name="f870" fmla="val 14598"/>
                  <a:gd name="f871" fmla="val 14570"/>
                  <a:gd name="f872" fmla="val 20897"/>
                  <a:gd name="f873" fmla="val 14492"/>
                  <a:gd name="f874" fmla="val 14411"/>
                  <a:gd name="f875" fmla="val 20923"/>
                  <a:gd name="f876" fmla="val 13454"/>
                  <a:gd name="f877" fmla="val 20650"/>
                  <a:gd name="f878" fmla="val 13374"/>
                  <a:gd name="f879" fmla="val 20625"/>
                  <a:gd name="f880" fmla="val 13318"/>
                  <a:gd name="f881" fmla="val 20530"/>
                  <a:gd name="f882" fmla="val 13328"/>
                  <a:gd name="f883" fmla="val 20430"/>
                  <a:gd name="f884" fmla="val 13449"/>
                  <a:gd name="f885" fmla="val 19190"/>
                  <a:gd name="f886" fmla="val 13482"/>
                  <a:gd name="f887" fmla="val 18862"/>
                  <a:gd name="f888" fmla="val 13352"/>
                  <a:gd name="f889" fmla="val 18542"/>
                  <a:gd name="f890" fmla="val 13119"/>
                  <a:gd name="f891" fmla="val 18371"/>
                  <a:gd name="f892" fmla="val 12909"/>
                  <a:gd name="f893" fmla="val 18216"/>
                  <a:gd name="f894" fmla="val 12710"/>
                  <a:gd name="f895" fmla="val 18040"/>
                  <a:gd name="f896" fmla="val 12525"/>
                  <a:gd name="f897" fmla="val 17844"/>
                  <a:gd name="f898" fmla="val 12400"/>
                  <a:gd name="f899" fmla="val 17713"/>
                  <a:gd name="f900" fmla="val 12240"/>
                  <a:gd name="f901" fmla="val 17637"/>
                  <a:gd name="f902" fmla="val 12074"/>
                  <a:gd name="f903" fmla="val 11974"/>
                  <a:gd name="f904" fmla="val 17638"/>
                  <a:gd name="f905" fmla="val 11874"/>
                  <a:gd name="f906" fmla="val 17666"/>
                  <a:gd name="f907" fmla="val 11783"/>
                  <a:gd name="f908" fmla="val 17717"/>
                  <a:gd name="f909" fmla="val 10853"/>
                  <a:gd name="f910" fmla="val 10779"/>
                  <a:gd name="f911" fmla="val 18285"/>
                  <a:gd name="f912" fmla="val 10688"/>
                  <a:gd name="f913" fmla="val 18255"/>
                  <a:gd name="f914" fmla="val 10644"/>
                  <a:gd name="f915" fmla="val 18171"/>
                  <a:gd name="f916" fmla="val 10133"/>
                  <a:gd name="f917" fmla="val 17151"/>
                  <a:gd name="f918" fmla="val 10090"/>
                  <a:gd name="f919" fmla="val 17065"/>
                  <a:gd name="f920" fmla="val 10107"/>
                  <a:gd name="f921" fmla="val 16955"/>
                  <a:gd name="f922" fmla="val 10172"/>
                  <a:gd name="f923" fmla="val 10974"/>
                  <a:gd name="f924" fmla="val 16111"/>
                  <a:gd name="f925" fmla="val 11188"/>
                  <a:gd name="f926" fmla="val 15907"/>
                  <a:gd name="f927" fmla="val 11286"/>
                  <a:gd name="f928" fmla="val 15572"/>
                  <a:gd name="f929" fmla="val 11222"/>
                  <a:gd name="f930" fmla="val 15252"/>
                  <a:gd name="f931" fmla="val 11162"/>
                  <a:gd name="f932" fmla="val 14961"/>
                  <a:gd name="f933" fmla="val 11119"/>
                  <a:gd name="f934" fmla="val 11101"/>
                  <a:gd name="f935" fmla="val 14365"/>
                  <a:gd name="f936" fmla="val 11081"/>
                  <a:gd name="f937" fmla="val 14038"/>
                  <a:gd name="f938" fmla="val 10905"/>
                  <a:gd name="f939" fmla="val 13758"/>
                  <a:gd name="f940" fmla="val 9688"/>
                  <a:gd name="f941" fmla="val 13212"/>
                  <a:gd name="f942" fmla="val 9610"/>
                  <a:gd name="f943" fmla="val 13176"/>
                  <a:gd name="f944" fmla="val 9564"/>
                  <a:gd name="f945" fmla="val 13078"/>
                  <a:gd name="f946" fmla="val 9583"/>
                  <a:gd name="f947" fmla="val 12979"/>
                  <a:gd name="f948" fmla="val 9814"/>
                  <a:gd name="f949" fmla="val 11813"/>
                  <a:gd name="f950" fmla="val 9833"/>
                  <a:gd name="f951" fmla="val 11715"/>
                  <a:gd name="f952" fmla="val 9908"/>
                  <a:gd name="f953" fmla="val 11648"/>
                  <a:gd name="f954" fmla="val 9990"/>
                  <a:gd name="f955" fmla="val 11660"/>
                  <a:gd name="f956" fmla="val 11007"/>
                  <a:gd name="f957" fmla="val 11806"/>
                  <a:gd name="f958" fmla="val 11278"/>
                  <a:gd name="f959" fmla="val 11847"/>
                  <a:gd name="f960" fmla="val 11544"/>
                  <a:gd name="f961" fmla="val 11690"/>
                  <a:gd name="f962" fmla="val 11406"/>
                  <a:gd name="f963" fmla="val 11810"/>
                  <a:gd name="f964" fmla="val 11150"/>
                  <a:gd name="f965" fmla="val 11957"/>
                  <a:gd name="f966" fmla="val 10906"/>
                  <a:gd name="f967" fmla="val 12118"/>
                  <a:gd name="f968" fmla="val 10680"/>
                  <a:gd name="f969" fmla="val 12294"/>
                  <a:gd name="f970" fmla="val 10430"/>
                  <a:gd name="f971" fmla="val 12331"/>
                  <a:gd name="f972" fmla="val 10079"/>
                  <a:gd name="f973" fmla="val 12217"/>
                  <a:gd name="f974" fmla="val 9780"/>
                  <a:gd name="f975" fmla="val 11788"/>
                  <a:gd name="f976" fmla="val 8654"/>
                  <a:gd name="f977" fmla="val 11753"/>
                  <a:gd name="f978" fmla="val 8562"/>
                  <a:gd name="f979" fmla="val 11778"/>
                  <a:gd name="f980" fmla="val 11849"/>
                  <a:gd name="f981" fmla="val 12690"/>
                  <a:gd name="f982" fmla="val 7768"/>
                  <a:gd name="f983" fmla="val 7716"/>
                  <a:gd name="f984" fmla="val 12848"/>
                  <a:gd name="f985" fmla="val 7737"/>
                  <a:gd name="f986" fmla="val 12899"/>
                  <a:gd name="f987" fmla="val 7814"/>
                  <a:gd name="f988" fmla="val 13542"/>
                  <a:gd name="f989" fmla="val 8781"/>
                  <a:gd name="f990" fmla="val 13710"/>
                  <a:gd name="f991" fmla="val 9042"/>
                  <a:gd name="f992" fmla="val 13987"/>
                  <a:gd name="f993" fmla="val 9161"/>
                  <a:gd name="f994" fmla="val 9081"/>
                  <a:gd name="f995" fmla="val 14490"/>
                  <a:gd name="f996" fmla="val 9008"/>
                  <a:gd name="f997" fmla="val 14733"/>
                  <a:gd name="f998" fmla="val 8961"/>
                  <a:gd name="f999" fmla="val 14978"/>
                  <a:gd name="f1000" fmla="val 8941"/>
                  <a:gd name="f1001" fmla="val 15248"/>
                  <a:gd name="f1002" fmla="val 8916"/>
                  <a:gd name="f1003" fmla="val 15480"/>
                  <a:gd name="f1004" fmla="val 8704"/>
                  <a:gd name="f1005" fmla="val 15929"/>
                  <a:gd name="f1006" fmla="val 7215"/>
                  <a:gd name="f1007" fmla="val 15956"/>
                  <a:gd name="f1008" fmla="val 7120"/>
                  <a:gd name="f1009" fmla="val 16035"/>
                  <a:gd name="f1010" fmla="val 5343"/>
                  <a:gd name="f1011" fmla="val 8568"/>
                  <a:gd name="f1012" fmla="val 5065"/>
                  <a:gd name="f1013" fmla="val 8474"/>
                  <a:gd name="f1014" fmla="val 4772"/>
                  <a:gd name="f1015" fmla="val 4661"/>
                  <a:gd name="f1016" fmla="val 8974"/>
                  <a:gd name="f1017" fmla="val 4381"/>
                  <a:gd name="f1018" fmla="val 9794"/>
                  <a:gd name="f1019" fmla="val 4376"/>
                  <a:gd name="f1020" fmla="val 9809"/>
                  <a:gd name="f1021" fmla="val 4367"/>
                  <a:gd name="f1022" fmla="val 9819"/>
                  <a:gd name="f1023" fmla="val 4354"/>
                  <a:gd name="f1024" fmla="val 9820"/>
                  <a:gd name="f1025" fmla="val 4154"/>
                  <a:gd name="f1026" fmla="val 9827"/>
                  <a:gd name="f1027" fmla="val 3955"/>
                  <a:gd name="f1028" fmla="val 9857"/>
                  <a:gd name="f1029" fmla="val 3760"/>
                  <a:gd name="f1030" fmla="val 9907"/>
                  <a:gd name="f1031" fmla="val 3745"/>
                  <a:gd name="f1032" fmla="val 9910"/>
                  <a:gd name="f1033" fmla="val 3729"/>
                  <a:gd name="f1034" fmla="val 9902"/>
                  <a:gd name="f1035" fmla="val 3721"/>
                  <a:gd name="f1036" fmla="val 9887"/>
                  <a:gd name="f1037" fmla="val 9174"/>
                  <a:gd name="f1038" fmla="val 3122"/>
                  <a:gd name="f1039" fmla="val 8893"/>
                  <a:gd name="f1040" fmla="val 2801"/>
                  <a:gd name="f1041" fmla="val 8811"/>
                  <a:gd name="f1042" fmla="val 2550"/>
                  <a:gd name="f1043" fmla="val 8981"/>
                  <a:gd name="f1044" fmla="val 1939"/>
                  <a:gd name="f1045" fmla="val 9394"/>
                  <a:gd name="f1046" fmla="val 1688"/>
                  <a:gd name="f1047" fmla="val 9566"/>
                  <a:gd name="f1048" fmla="val 1581"/>
                  <a:gd name="f1049" fmla="val 9943"/>
                  <a:gd name="f1050" fmla="val 1692"/>
                  <a:gd name="f1051" fmla="val 10267"/>
                  <a:gd name="f1052" fmla="val 11087"/>
                  <a:gd name="f1053" fmla="val 1985"/>
                  <a:gd name="f1054" fmla="val 11100"/>
                  <a:gd name="f1055" fmla="val 11113"/>
                  <a:gd name="f1056" fmla="val 1840"/>
                  <a:gd name="f1057" fmla="val 1713"/>
                  <a:gd name="f1058" fmla="val 11502"/>
                  <a:gd name="f1059" fmla="val 1604"/>
                  <a:gd name="f1060" fmla="val 11706"/>
                  <a:gd name="f1061" fmla="val 1596"/>
                  <a:gd name="f1062" fmla="val 11720"/>
                  <a:gd name="f1063" fmla="val 1584"/>
                  <a:gd name="f1064" fmla="val 11722"/>
                  <a:gd name="f1065" fmla="val 1571"/>
                  <a:gd name="f1066" fmla="val 851"/>
                  <a:gd name="f1067" fmla="val 11580"/>
                  <a:gd name="f1068" fmla="val 564"/>
                  <a:gd name="f1069" fmla="val 11524"/>
                  <a:gd name="f1070" fmla="val 290"/>
                  <a:gd name="f1071" fmla="val 11741"/>
                  <a:gd name="f1072" fmla="val 213"/>
                  <a:gd name="f1073" fmla="val 12080"/>
                  <a:gd name="f1074" fmla="val 20"/>
                  <a:gd name="f1075" fmla="val -57"/>
                  <a:gd name="f1076" fmla="val 13236"/>
                  <a:gd name="f1077" fmla="val 13591"/>
                  <a:gd name="f1078" fmla="val 356"/>
                  <a:gd name="f1079" fmla="val 13726"/>
                  <a:gd name="f1080" fmla="val 1027"/>
                  <a:gd name="f1081" fmla="val 14065"/>
                  <a:gd name="f1082" fmla="val 1039"/>
                  <a:gd name="f1083" fmla="val 14071"/>
                  <a:gd name="f1084" fmla="val 1048"/>
                  <a:gd name="f1085" fmla="val 14082"/>
                  <a:gd name="f1086" fmla="val 1049"/>
                  <a:gd name="f1087" fmla="val 14099"/>
                  <a:gd name="f1088" fmla="val 1055"/>
                  <a:gd name="f1089" fmla="val 14342"/>
                  <a:gd name="f1090" fmla="val 1079"/>
                  <a:gd name="f1091" fmla="val 14587"/>
                  <a:gd name="f1092" fmla="val 1120"/>
                  <a:gd name="f1093" fmla="val 14825"/>
                  <a:gd name="f1094" fmla="val 1123"/>
                  <a:gd name="f1095" fmla="val 14843"/>
                  <a:gd name="f1096" fmla="val 1116"/>
                  <a:gd name="f1097" fmla="val 14856"/>
                  <a:gd name="f1098" fmla="val 1104"/>
                  <a:gd name="f1099" fmla="val 14865"/>
                  <a:gd name="f1100" fmla="val 515"/>
                  <a:gd name="f1101" fmla="val 15392"/>
                  <a:gd name="f1102" fmla="val 285"/>
                  <a:gd name="f1103" fmla="val 15600"/>
                  <a:gd name="f1104" fmla="val 218"/>
                  <a:gd name="f1105" fmla="val 15979"/>
                  <a:gd name="f1106" fmla="val 16285"/>
                  <a:gd name="f1107" fmla="val 697"/>
                  <a:gd name="f1108" fmla="val 17031"/>
                  <a:gd name="f1109" fmla="val 838"/>
                  <a:gd name="f1110" fmla="val 17337"/>
                  <a:gd name="f1111" fmla="val 1145"/>
                  <a:gd name="f1112" fmla="val 17466"/>
                  <a:gd name="f1113" fmla="val 1411"/>
                  <a:gd name="f1114" fmla="val 17331"/>
                  <a:gd name="f1115" fmla="val 2088"/>
                  <a:gd name="f1116" fmla="val 16984"/>
                  <a:gd name="f1117" fmla="val 2098"/>
                  <a:gd name="f1118" fmla="val 16976"/>
                  <a:gd name="f1119" fmla="val 2110"/>
                  <a:gd name="f1120" fmla="val 2121"/>
                  <a:gd name="f1121" fmla="val 2266"/>
                  <a:gd name="f1122" fmla="val 2421"/>
                  <a:gd name="f1123" fmla="val 17305"/>
                  <a:gd name="f1124" fmla="val 2588"/>
                  <a:gd name="f1125" fmla="val 17438"/>
                  <a:gd name="f1126" fmla="val 2601"/>
                  <a:gd name="f1127" fmla="val 17448"/>
                  <a:gd name="f1128" fmla="val 2608"/>
                  <a:gd name="f1129" fmla="val 2605"/>
                  <a:gd name="f1130" fmla="val 2495"/>
                  <a:gd name="f1131" fmla="val 18357"/>
                  <a:gd name="f1132" fmla="val 2449"/>
                  <a:gd name="f1133" fmla="val 18703"/>
                  <a:gd name="f1134" fmla="val 2624"/>
                  <a:gd name="f1135" fmla="val 19041"/>
                  <a:gd name="f1136" fmla="val 2902"/>
                  <a:gd name="f1137" fmla="val 19137"/>
                  <a:gd name="f1138" fmla="val 3573"/>
                  <a:gd name="f1139" fmla="val 19363"/>
                  <a:gd name="f1140" fmla="val 3623"/>
                  <a:gd name="f1141" fmla="val 19379"/>
                  <a:gd name="f1142" fmla="val 3675"/>
                  <a:gd name="f1143" fmla="val 3727"/>
                  <a:gd name="f1144" fmla="val 3959"/>
                  <a:gd name="f1145" fmla="val 19392"/>
                  <a:gd name="f1146" fmla="val 4165"/>
                  <a:gd name="f1147" fmla="val 19224"/>
                  <a:gd name="f1148" fmla="val 4255"/>
                  <a:gd name="f1149" fmla="val 18964"/>
                  <a:gd name="f1150" fmla="val 4535"/>
                  <a:gd name="f1151" fmla="val 18137"/>
                  <a:gd name="f1152" fmla="val 4539"/>
                  <a:gd name="f1153" fmla="val 18122"/>
                  <a:gd name="f1154" fmla="val 4549"/>
                  <a:gd name="f1155" fmla="val 4562"/>
                  <a:gd name="f1156" fmla="val 18111"/>
                  <a:gd name="f1157" fmla="val 4762"/>
                  <a:gd name="f1158" fmla="val 18103"/>
                  <a:gd name="f1159" fmla="val 4961"/>
                  <a:gd name="f1160" fmla="val 18073"/>
                  <a:gd name="f1161" fmla="val 5156"/>
                  <a:gd name="f1162" fmla="val 18024"/>
                  <a:gd name="f1163" fmla="val 5170"/>
                  <a:gd name="f1164" fmla="val 18021"/>
                  <a:gd name="f1165" fmla="val 5187"/>
                  <a:gd name="f1166" fmla="val 18030"/>
                  <a:gd name="f1167" fmla="val 5195"/>
                  <a:gd name="f1168" fmla="val 18044"/>
                  <a:gd name="f1169" fmla="val 5624"/>
                  <a:gd name="f1170" fmla="val 18764"/>
                  <a:gd name="f1171" fmla="val 5793"/>
                  <a:gd name="f1172" fmla="val 19045"/>
                  <a:gd name="f1173" fmla="val 6109"/>
                  <a:gd name="f1174" fmla="val 19125"/>
                  <a:gd name="f1175" fmla="val 6361"/>
                  <a:gd name="f1176" fmla="val 6977"/>
                  <a:gd name="f1177" fmla="val 18544"/>
                  <a:gd name="f1178" fmla="val 7227"/>
                  <a:gd name="f1179" fmla="val 7329"/>
                  <a:gd name="f1180" fmla="val 18000"/>
                  <a:gd name="f1181" fmla="val 7219"/>
                  <a:gd name="f1182" fmla="val 17677"/>
                  <a:gd name="f1183" fmla="val 6937"/>
                  <a:gd name="f1184" fmla="val 16843"/>
                  <a:gd name="f1185" fmla="val 16826"/>
                  <a:gd name="f1186" fmla="val 16811"/>
                  <a:gd name="f1187" fmla="val 7081"/>
                  <a:gd name="f1188" fmla="val 16634"/>
                  <a:gd name="f1189" fmla="val 7203"/>
                  <a:gd name="f1190" fmla="val 16442"/>
                  <a:gd name="f1191" fmla="val 7312"/>
                  <a:gd name="f1192" fmla="val 16238"/>
                  <a:gd name="f1193" fmla="val 7320"/>
                  <a:gd name="f1194" fmla="val 16223"/>
                  <a:gd name="f1195" fmla="val 7350"/>
                  <a:gd name="f1196" fmla="val 8071"/>
                  <a:gd name="f1197" fmla="val 16351"/>
                  <a:gd name="f1198" fmla="val 8357"/>
                  <a:gd name="f1199" fmla="val 8631"/>
                  <a:gd name="f1200" fmla="val 16190"/>
                  <a:gd name="f1201" fmla="val 8709"/>
                  <a:gd name="f1202" fmla="val 15851"/>
                  <a:gd name="f1203" fmla="val 8896"/>
                  <a:gd name="f1204" fmla="val 8971"/>
                  <a:gd name="f1205" fmla="val 14698"/>
                  <a:gd name="f1206" fmla="val 8825"/>
                  <a:gd name="f1207" fmla="val 8555"/>
                  <a:gd name="f1208" fmla="val 14212"/>
                  <a:gd name="f1209" fmla="val 7878"/>
                  <a:gd name="f1210" fmla="val 13872"/>
                  <a:gd name="f1211" fmla="val 7866"/>
                  <a:gd name="f1212" fmla="val 13866"/>
                  <a:gd name="f1213" fmla="val 7857"/>
                  <a:gd name="f1214" fmla="val 13849"/>
                  <a:gd name="f1215" fmla="val 7856"/>
                  <a:gd name="f1216" fmla="val 13832"/>
                  <a:gd name="f1217" fmla="val 7850"/>
                  <a:gd name="f1218" fmla="val 13589"/>
                  <a:gd name="f1219" fmla="val 7826"/>
                  <a:gd name="f1220" fmla="val 13351"/>
                  <a:gd name="f1221" fmla="val 7785"/>
                  <a:gd name="f1222" fmla="val 13113"/>
                  <a:gd name="f1223" fmla="val 7782"/>
                  <a:gd name="f1224" fmla="val 13095"/>
                  <a:gd name="f1225" fmla="val 7789"/>
                  <a:gd name="f1226" fmla="val 13076"/>
                  <a:gd name="f1227" fmla="val 7801"/>
                  <a:gd name="f1228" fmla="val 13066"/>
                  <a:gd name="f1229" fmla="val 8395"/>
                  <a:gd name="f1230" fmla="val 12539"/>
                  <a:gd name="f1231" fmla="val 8625"/>
                  <a:gd name="f1232" fmla="val 8692"/>
                  <a:gd name="f1233" fmla="val 11952"/>
                  <a:gd name="f1234" fmla="val 11646"/>
                  <a:gd name="f1235" fmla="val 8214"/>
                  <a:gd name="f1236" fmla="val 10907"/>
                  <a:gd name="f1237" fmla="val 10600"/>
                  <a:gd name="f1238" fmla="val 7761"/>
                  <a:gd name="f1239" fmla="val 10471"/>
                  <a:gd name="f1240" fmla="val 7493"/>
                  <a:gd name="f1241" fmla="val 10607"/>
                  <a:gd name="f1242" fmla="val 6823"/>
                  <a:gd name="f1243" fmla="val 10947"/>
                  <a:gd name="f1244" fmla="val 10955"/>
                  <a:gd name="f1245" fmla="val 6800"/>
                  <a:gd name="f1246" fmla="val 6790"/>
                  <a:gd name="f1247" fmla="val 6644"/>
                  <a:gd name="f1248" fmla="val 10780"/>
                  <a:gd name="f1249" fmla="val 6484"/>
                  <a:gd name="f1250" fmla="val 10627"/>
                  <a:gd name="f1251" fmla="val 6317"/>
                  <a:gd name="f1252" fmla="val 10493"/>
                  <a:gd name="f1253" fmla="val 6304"/>
                  <a:gd name="f1254" fmla="val 10484"/>
                  <a:gd name="f1255" fmla="val 6297"/>
                  <a:gd name="f1256" fmla="val 6300"/>
                  <a:gd name="f1257" fmla="val 6416"/>
                  <a:gd name="f1258" fmla="val 9574"/>
                  <a:gd name="f1259" fmla="val 6461"/>
                  <a:gd name="f1260" fmla="val 9228"/>
                  <a:gd name="f1261" fmla="val 6286"/>
                  <a:gd name="f1262" fmla="val 8897"/>
                  <a:gd name="f1263" fmla="val 8801"/>
                  <a:gd name="f1264" fmla="val 9181"/>
                  <a:gd name="f1265" fmla="val 5860"/>
                  <a:gd name="f1266" fmla="val 9414"/>
                  <a:gd name="f1267" fmla="val 5879"/>
                  <a:gd name="f1268" fmla="val 9420"/>
                  <a:gd name="f1269" fmla="val 5892"/>
                  <a:gd name="f1270" fmla="val 9444"/>
                  <a:gd name="f1271" fmla="val 5888"/>
                  <a:gd name="f1272" fmla="val 9467"/>
                  <a:gd name="f1273" fmla="val 10340"/>
                  <a:gd name="f1274" fmla="val 5737"/>
                  <a:gd name="f1275" fmla="val 10608"/>
                  <a:gd name="f1276" fmla="val 5834"/>
                  <a:gd name="f1277" fmla="val 10877"/>
                  <a:gd name="f1278" fmla="val 6020"/>
                  <a:gd name="f1279" fmla="val 11027"/>
                  <a:gd name="f1280" fmla="val 6161"/>
                  <a:gd name="f1281" fmla="val 11140"/>
                  <a:gd name="f1282" fmla="val 11266"/>
                  <a:gd name="f1283" fmla="val 6421"/>
                  <a:gd name="f1284" fmla="val 6584"/>
                  <a:gd name="f1285" fmla="val 11591"/>
                  <a:gd name="f1286" fmla="val 6821"/>
                  <a:gd name="f1287" fmla="val 11645"/>
                  <a:gd name="f1288" fmla="val 7026"/>
                  <a:gd name="f1289" fmla="val 11540"/>
                  <a:gd name="f1290" fmla="val 7697"/>
                  <a:gd name="f1291" fmla="val 11200"/>
                  <a:gd name="f1292" fmla="val 7714"/>
                  <a:gd name="f1293" fmla="val 11192"/>
                  <a:gd name="f1294" fmla="val 11201"/>
                  <a:gd name="f1295" fmla="val 7746"/>
                  <a:gd name="f1296" fmla="val 11220"/>
                  <a:gd name="f1297" fmla="val 8087"/>
                  <a:gd name="f1298" fmla="val 11960"/>
                  <a:gd name="f1299" fmla="val 8097"/>
                  <a:gd name="f1300" fmla="val 11980"/>
                  <a:gd name="f1301" fmla="val 8092"/>
                  <a:gd name="f1302" fmla="val 12005"/>
                  <a:gd name="f1303" fmla="val 8076"/>
                  <a:gd name="f1304" fmla="val 12020"/>
                  <a:gd name="f1305" fmla="val 7306"/>
                  <a:gd name="f1306" fmla="val 12698"/>
                  <a:gd name="f1307" fmla="val 7217"/>
                  <a:gd name="f1308" fmla="val 12974"/>
                  <a:gd name="f1309" fmla="val 7263"/>
                  <a:gd name="f1310" fmla="val 13239"/>
                  <a:gd name="f1311" fmla="val 7297"/>
                  <a:gd name="f1312" fmla="val 13441"/>
                  <a:gd name="f1313" fmla="val 7323"/>
                  <a:gd name="f1314" fmla="val 13852"/>
                  <a:gd name="f1315" fmla="val 7331"/>
                  <a:gd name="f1316" fmla="val 14122"/>
                  <a:gd name="f1317" fmla="val 7470"/>
                  <a:gd name="f1318" fmla="val 14361"/>
                  <a:gd name="f1319" fmla="val 7675"/>
                  <a:gd name="f1320" fmla="val 14465"/>
                  <a:gd name="f1321" fmla="val 8351"/>
                  <a:gd name="f1322" fmla="val 8370"/>
                  <a:gd name="f1323" fmla="val 14814"/>
                  <a:gd name="f1324" fmla="val 8379"/>
                  <a:gd name="f1325" fmla="val 14835"/>
                  <a:gd name="f1326" fmla="val 14859"/>
                  <a:gd name="f1327" fmla="val 8186"/>
                  <a:gd name="f1328" fmla="val 15678"/>
                  <a:gd name="f1329" fmla="val 15700"/>
                  <a:gd name="f1330" fmla="val 8161"/>
                  <a:gd name="f1331" fmla="val 15715"/>
                  <a:gd name="f1332" fmla="val 8142"/>
                  <a:gd name="f1333" fmla="val 15712"/>
                  <a:gd name="f1334" fmla="val 7422"/>
                  <a:gd name="f1335" fmla="val 15578"/>
                  <a:gd name="f1336" fmla="val 7199"/>
                  <a:gd name="f1337" fmla="val 15537"/>
                  <a:gd name="f1338" fmla="val 6978"/>
                  <a:gd name="f1339" fmla="val 15655"/>
                  <a:gd name="f1340" fmla="val 6856"/>
                  <a:gd name="f1341" fmla="val 15885"/>
                  <a:gd name="f1342" fmla="val 6763"/>
                  <a:gd name="f1343" fmla="val 16057"/>
                  <a:gd name="f1344" fmla="val 6658"/>
                  <a:gd name="f1345" fmla="val 16221"/>
                  <a:gd name="f1346" fmla="val 16371"/>
                  <a:gd name="f1347" fmla="val 6392"/>
                  <a:gd name="f1348" fmla="val 16569"/>
                  <a:gd name="f1349" fmla="val 6347"/>
                  <a:gd name="f1350" fmla="val 16856"/>
                  <a:gd name="f1351" fmla="val 17104"/>
                  <a:gd name="f1352" fmla="val 6713"/>
                  <a:gd name="f1353" fmla="val 17924"/>
                  <a:gd name="f1354" fmla="val 6721"/>
                  <a:gd name="f1355" fmla="val 17972"/>
                  <a:gd name="f1356" fmla="val 6696"/>
                  <a:gd name="f1357" fmla="val 17984"/>
                  <a:gd name="f1358" fmla="val 6086"/>
                  <a:gd name="f1359" fmla="val 18397"/>
                  <a:gd name="f1360" fmla="val 6070"/>
                  <a:gd name="f1361" fmla="val 18408"/>
                  <a:gd name="f1362" fmla="val 6047"/>
                  <a:gd name="f1363" fmla="val 18402"/>
                  <a:gd name="f1364" fmla="val 6036"/>
                  <a:gd name="f1365" fmla="val 18384"/>
                  <a:gd name="f1366" fmla="val 5607"/>
                  <a:gd name="f1367" fmla="val 17664"/>
                  <a:gd name="f1368" fmla="val 5477"/>
                  <a:gd name="f1369" fmla="val 17444"/>
                  <a:gd name="f1370" fmla="val 5254"/>
                  <a:gd name="f1371" fmla="val 5035"/>
                  <a:gd name="f1372" fmla="val 17391"/>
                  <a:gd name="f1373" fmla="val 4869"/>
                  <a:gd name="f1374" fmla="val 17433"/>
                  <a:gd name="f1375" fmla="val 4699"/>
                  <a:gd name="f1376" fmla="val 17458"/>
                  <a:gd name="f1377" fmla="val 4529"/>
                  <a:gd name="f1378" fmla="val 17464"/>
                  <a:gd name="f1379" fmla="val 4307"/>
                  <a:gd name="f1380" fmla="val 17475"/>
                  <a:gd name="f1381" fmla="val 4114"/>
                  <a:gd name="f1382" fmla="val 17641"/>
                  <a:gd name="f1383" fmla="val 4029"/>
                  <a:gd name="f1384" fmla="val 17891"/>
                  <a:gd name="f1385" fmla="val 3749"/>
                  <a:gd name="f1386" fmla="val 18710"/>
                  <a:gd name="f1387" fmla="val 3742"/>
                  <a:gd name="f1388" fmla="val 18732"/>
                  <a:gd name="f1389" fmla="val 3723"/>
                  <a:gd name="f1390" fmla="val 18750"/>
                  <a:gd name="f1391" fmla="val 3705"/>
                  <a:gd name="f1392" fmla="val 18744"/>
                  <a:gd name="f1393" fmla="val 3039"/>
                  <a:gd name="f1394" fmla="val 18510"/>
                  <a:gd name="f1395" fmla="val 3020"/>
                  <a:gd name="f1396" fmla="val 3008"/>
                  <a:gd name="f1397" fmla="val 18481"/>
                  <a:gd name="f1398" fmla="val 3012"/>
                  <a:gd name="f1399" fmla="val 18457"/>
                  <a:gd name="f1400" fmla="val 3127"/>
                  <a:gd name="f1401" fmla="val 17584"/>
                  <a:gd name="f1402" fmla="val 3163"/>
                  <a:gd name="f1403" fmla="val 17317"/>
                  <a:gd name="f1404" fmla="val 3066"/>
                  <a:gd name="f1405" fmla="val 17048"/>
                  <a:gd name="f1406" fmla="val 2880"/>
                  <a:gd name="f1407" fmla="val 16898"/>
                  <a:gd name="f1408" fmla="val 2738"/>
                  <a:gd name="f1409" fmla="val 16785"/>
                  <a:gd name="f1410" fmla="val 2602"/>
                  <a:gd name="f1411" fmla="val 16659"/>
                  <a:gd name="f1412" fmla="val 2478"/>
                  <a:gd name="f1413" fmla="val 16518"/>
                  <a:gd name="f1414" fmla="val 2316"/>
                  <a:gd name="f1415" fmla="val 16333"/>
                  <a:gd name="f1416" fmla="val 2079"/>
                  <a:gd name="f1417" fmla="val 16280"/>
                  <a:gd name="f1418" fmla="val 1873"/>
                  <a:gd name="f1419" fmla="val 1197"/>
                  <a:gd name="f1420" fmla="val 16724"/>
                  <a:gd name="f1421" fmla="val 1179"/>
                  <a:gd name="f1422" fmla="val 16733"/>
                  <a:gd name="f1423" fmla="val 1162"/>
                  <a:gd name="f1424" fmla="val 16725"/>
                  <a:gd name="f1425" fmla="val 1153"/>
                  <a:gd name="f1426" fmla="val 16704"/>
                  <a:gd name="f1427" fmla="val 812"/>
                  <a:gd name="f1428" fmla="val 15965"/>
                  <a:gd name="f1429" fmla="val 803"/>
                  <a:gd name="f1430" fmla="val 15943"/>
                  <a:gd name="f1431" fmla="val 808"/>
                  <a:gd name="f1432" fmla="val 15920"/>
                  <a:gd name="f1433" fmla="val 823"/>
                  <a:gd name="f1434" fmla="val 15905"/>
                  <a:gd name="f1435" fmla="val 15385"/>
                  <a:gd name="f1436" fmla="val 15227"/>
                  <a:gd name="f1437" fmla="val 1682"/>
                  <a:gd name="f1438" fmla="val 14950"/>
                  <a:gd name="f1439" fmla="val 1637"/>
                  <a:gd name="f1440" fmla="val 14685"/>
                  <a:gd name="f1441" fmla="val 1602"/>
                  <a:gd name="f1442" fmla="val 14483"/>
                  <a:gd name="f1443" fmla="val 1582"/>
                  <a:gd name="f1444" fmla="val 14279"/>
                  <a:gd name="f1445" fmla="val 1576"/>
                  <a:gd name="f1446" fmla="val 14072"/>
                  <a:gd name="f1447" fmla="val 1569"/>
                  <a:gd name="f1448" fmla="val 13803"/>
                  <a:gd name="f1449" fmla="val 1430"/>
                  <a:gd name="f1450" fmla="val 13563"/>
                  <a:gd name="f1451" fmla="val 1225"/>
                  <a:gd name="f1452" fmla="val 13459"/>
                  <a:gd name="f1453" fmla="val 548"/>
                  <a:gd name="f1454" fmla="val 530"/>
                  <a:gd name="f1455" fmla="val 13110"/>
                  <a:gd name="f1456" fmla="val 521"/>
                  <a:gd name="f1457" fmla="val 13089"/>
                  <a:gd name="f1458" fmla="val 526"/>
                  <a:gd name="f1459" fmla="val 719"/>
                  <a:gd name="f1460" fmla="val 12246"/>
                  <a:gd name="f1461" fmla="val 724"/>
                  <a:gd name="f1462" fmla="val 12224"/>
                  <a:gd name="f1463" fmla="val 738"/>
                  <a:gd name="f1464" fmla="val 12210"/>
                  <a:gd name="f1465" fmla="val 757"/>
                  <a:gd name="f1466" fmla="val 12213"/>
                  <a:gd name="f1467" fmla="val 1477"/>
                  <a:gd name="f1468" fmla="val 12353"/>
                  <a:gd name="f1469" fmla="val 1699"/>
                  <a:gd name="f1470" fmla="val 12396"/>
                  <a:gd name="f1471" fmla="val 1921"/>
                  <a:gd name="f1472" fmla="val 12274"/>
                  <a:gd name="f1473" fmla="val 2044"/>
                  <a:gd name="f1474" fmla="val 12046"/>
                  <a:gd name="f1475" fmla="val 2241"/>
                  <a:gd name="f1476" fmla="val 11716"/>
                  <a:gd name="f1477" fmla="val 2357"/>
                  <a:gd name="f1478" fmla="val 11566"/>
                  <a:gd name="f1479" fmla="val 2508"/>
                  <a:gd name="f1480" fmla="val 11368"/>
                  <a:gd name="f1481" fmla="val 2552"/>
                  <a:gd name="f1482" fmla="val 11076"/>
                  <a:gd name="f1483" fmla="val 2467"/>
                  <a:gd name="f1484" fmla="val 10827"/>
                  <a:gd name="f1485" fmla="val 2181"/>
                  <a:gd name="f1486" fmla="val 10014"/>
                  <a:gd name="f1487" fmla="val 2175"/>
                  <a:gd name="f1488" fmla="val 9991"/>
                  <a:gd name="f1489" fmla="val 2186"/>
                  <a:gd name="f1490" fmla="val 9960"/>
                  <a:gd name="f1491" fmla="val 2203"/>
                  <a:gd name="f1492" fmla="val 9947"/>
                  <a:gd name="f1493" fmla="val 2808"/>
                  <a:gd name="f1494" fmla="val 9534"/>
                  <a:gd name="f1495" fmla="val 2825"/>
                  <a:gd name="f1496" fmla="val 9522"/>
                  <a:gd name="f1497" fmla="val 2847"/>
                  <a:gd name="f1498" fmla="val 9528"/>
                  <a:gd name="f1499" fmla="val 2858"/>
                  <a:gd name="f1500" fmla="val 3423"/>
                  <a:gd name="f1501" fmla="val 10480"/>
                  <a:gd name="f1502" fmla="val 3645"/>
                  <a:gd name="f1503" fmla="val 3864"/>
                  <a:gd name="f1504" fmla="val 10533"/>
                  <a:gd name="f1505" fmla="val 4030"/>
                  <a:gd name="f1506" fmla="val 10491"/>
                  <a:gd name="f1507" fmla="val 4200"/>
                  <a:gd name="f1508" fmla="val 10466"/>
                  <a:gd name="f1509" fmla="val 4370"/>
                  <a:gd name="f1510" fmla="val 10460"/>
                  <a:gd name="f1511" fmla="val 4593"/>
                  <a:gd name="f1512" fmla="val 10449"/>
                  <a:gd name="f1513" fmla="val 4787"/>
                  <a:gd name="f1514" fmla="val 10277"/>
                  <a:gd name="f1515" fmla="val 4870"/>
                  <a:gd name="f1516" fmla="val 10027"/>
                  <a:gd name="f1517" fmla="val 5151"/>
                  <a:gd name="f1518" fmla="val 9214"/>
                  <a:gd name="f1519" fmla="val 5158"/>
                  <a:gd name="f1520" fmla="val 9193"/>
                  <a:gd name="f1521" fmla="val 5176"/>
                  <a:gd name="f1522" fmla="val 15264"/>
                  <a:gd name="f1523" fmla="val 13721"/>
                  <a:gd name="f1524" fmla="val 12470"/>
                  <a:gd name="f1525" fmla="val 12142"/>
                  <a:gd name="f1526" fmla="val 14012"/>
                  <a:gd name="f1527" fmla="val 15882"/>
                  <a:gd name="f1528" fmla="val 17398"/>
                  <a:gd name="f1529" fmla="val 16807"/>
                  <a:gd name="f1530" fmla="val 18057"/>
                  <a:gd name="f1531" fmla="val 11273"/>
                  <a:gd name="f1532" fmla="val 16513"/>
                  <a:gd name="f1533" fmla="val 17529"/>
                  <a:gd name="f1534" fmla="val 12499"/>
                  <a:gd name="f1535" fmla="val 15526"/>
                  <a:gd name="f1536" fmla="val 16751"/>
                  <a:gd name="f1537" fmla="val 14015"/>
                  <a:gd name="f1538" fmla="val 13004"/>
                  <a:gd name="f1539" fmla="val 4546"/>
                  <a:gd name="f1540" fmla="val 11466"/>
                  <a:gd name="f1541" fmla="val 4020"/>
                  <a:gd name="f1542" fmla="val 11439"/>
                  <a:gd name="f1543" fmla="val 3485"/>
                  <a:gd name="f1544" fmla="val 11654"/>
                  <a:gd name="f1545" fmla="val 3067"/>
                  <a:gd name="f1546" fmla="val 12120"/>
                  <a:gd name="f1547" fmla="val 3064"/>
                  <a:gd name="f1548" fmla="val 12123"/>
                  <a:gd name="f1549" fmla="val 12129"/>
                  <a:gd name="f1550" fmla="val 3061"/>
                  <a:gd name="f1551" fmla="val 12133"/>
                  <a:gd name="f1552" fmla="val 2225"/>
                  <a:gd name="f1553" fmla="val 13069"/>
                  <a:gd name="f1554" fmla="val 2168"/>
                  <a:gd name="f1555" fmla="val 14651"/>
                  <a:gd name="f1556" fmla="val 15665"/>
                  <a:gd name="f1557" fmla="val 3713"/>
                  <a:gd name="f1558" fmla="val 16679"/>
                  <a:gd name="f1559" fmla="val 5018"/>
                  <a:gd name="f1560" fmla="val 16741"/>
                  <a:gd name="f1561" fmla="val 5855"/>
                  <a:gd name="f1562" fmla="val 15805"/>
                  <a:gd name="f1563" fmla="val 6691"/>
                  <a:gd name="f1564" fmla="val 14869"/>
                  <a:gd name="f1565" fmla="val 6743"/>
                  <a:gd name="f1566" fmla="val 13287"/>
                  <a:gd name="f1567" fmla="val 5970"/>
                  <a:gd name="f1568" fmla="val 12273"/>
                  <a:gd name="f1569" fmla="val 5586"/>
                  <a:gd name="f1570" fmla="val 11766"/>
                  <a:gd name="f1571" fmla="val 5072"/>
                  <a:gd name="f1572" fmla="val 11494"/>
                  <a:gd name="f1573" fmla="val 4513"/>
                  <a:gd name="f1574" fmla="val 12100"/>
                  <a:gd name="f1575" fmla="val 4904"/>
                  <a:gd name="f1576" fmla="val 12113"/>
                  <a:gd name="f1577" fmla="val 5290"/>
                  <a:gd name="f1578" fmla="val 12307"/>
                  <a:gd name="f1579" fmla="val 5580"/>
                  <a:gd name="f1580" fmla="val 12679"/>
                  <a:gd name="f1581" fmla="val 6160"/>
                  <a:gd name="f1582" fmla="val 13424"/>
                  <a:gd name="f1583" fmla="val 6134"/>
                  <a:gd name="f1584" fmla="val 14602"/>
                  <a:gd name="f1585" fmla="val 15305"/>
                  <a:gd name="f1586" fmla="val 5512"/>
                  <a:gd name="f1587" fmla="val 15314"/>
                  <a:gd name="f1588" fmla="val 5505"/>
                  <a:gd name="f1589" fmla="val 15323"/>
                  <a:gd name="f1590" fmla="val 15332"/>
                  <a:gd name="f1591" fmla="val 4883"/>
                  <a:gd name="f1592" fmla="val 16034"/>
                  <a:gd name="f1593" fmla="val 3916"/>
                  <a:gd name="f1594" fmla="val 15996"/>
                  <a:gd name="f1595" fmla="val 3336"/>
                  <a:gd name="f1596" fmla="val 2756"/>
                  <a:gd name="f1597" fmla="val 14507"/>
                  <a:gd name="f1598" fmla="val 2782"/>
                  <a:gd name="f1599" fmla="val 13335"/>
                  <a:gd name="f1600" fmla="val 3397"/>
                  <a:gd name="f1601" fmla="val 12633"/>
                  <a:gd name="f1602" fmla="val 12624"/>
                  <a:gd name="f1603" fmla="val 3411"/>
                  <a:gd name="f1604" fmla="val 12615"/>
                  <a:gd name="f1605" fmla="val 3419"/>
                  <a:gd name="f1606" fmla="val 12606"/>
                  <a:gd name="f1607" fmla="val 3726"/>
                  <a:gd name="f1608" fmla="val 12255"/>
                  <a:gd name="f1609" fmla="val 4122"/>
                  <a:gd name="f1610" fmla="val 12086"/>
                  <a:gd name="f1611" fmla="+- 0 0 -90"/>
                  <a:gd name="f1612" fmla="+- 0 0 -180"/>
                  <a:gd name="f1613" fmla="+- 0 0 -270"/>
                  <a:gd name="f1614" fmla="+- 0 0 -360"/>
                  <a:gd name="f1615" fmla="*/ f3 1 21481"/>
                  <a:gd name="f1616" fmla="*/ f4 1 21576"/>
                  <a:gd name="f1617" fmla="val f5"/>
                  <a:gd name="f1618" fmla="val f6"/>
                  <a:gd name="f1619" fmla="val f7"/>
                  <a:gd name="f1620" fmla="*/ f1611 f0 1"/>
                  <a:gd name="f1621" fmla="*/ f1612 f0 1"/>
                  <a:gd name="f1622" fmla="*/ f1613 f0 1"/>
                  <a:gd name="f1623" fmla="*/ f1614 f0 1"/>
                  <a:gd name="f1624" fmla="+- f1619 0 f1617"/>
                  <a:gd name="f1625" fmla="+- f1618 0 f1617"/>
                  <a:gd name="f1626" fmla="*/ f1620 1 f2"/>
                  <a:gd name="f1627" fmla="*/ f1621 1 f2"/>
                  <a:gd name="f1628" fmla="*/ f1622 1 f2"/>
                  <a:gd name="f1629" fmla="*/ f1623 1 f2"/>
                  <a:gd name="f1630" fmla="*/ f1624 1 2"/>
                  <a:gd name="f1631" fmla="*/ f1625 1 2"/>
                  <a:gd name="f1632" fmla="*/ f1625 1 21481"/>
                  <a:gd name="f1633" fmla="*/ f1624 1 21576"/>
                  <a:gd name="f1634" fmla="+- f1626 0 f1"/>
                  <a:gd name="f1635" fmla="+- f1627 0 f1"/>
                  <a:gd name="f1636" fmla="+- f1628 0 f1"/>
                  <a:gd name="f1637" fmla="+- f1629 0 f1"/>
                  <a:gd name="f1638" fmla="*/ f1631 1 f1632"/>
                  <a:gd name="f1639" fmla="*/ f1630 1 f1633"/>
                  <a:gd name="f1640" fmla="*/ 0 1 f1632"/>
                  <a:gd name="f1641" fmla="*/ f1618 1 f1632"/>
                  <a:gd name="f1642" fmla="*/ 0 1 f1633"/>
                  <a:gd name="f1643" fmla="*/ f1619 1 f1633"/>
                  <a:gd name="f1644" fmla="*/ f1640 f1615 1"/>
                  <a:gd name="f1645" fmla="*/ f1641 f1615 1"/>
                  <a:gd name="f1646" fmla="*/ f1643 f1616 1"/>
                  <a:gd name="f1647" fmla="*/ f1642 f1616 1"/>
                  <a:gd name="f1648" fmla="*/ f1638 f1615 1"/>
                  <a:gd name="f1649" fmla="*/ f1639 f16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634">
                    <a:pos x="f1648" y="f1649"/>
                  </a:cxn>
                  <a:cxn ang="f1635">
                    <a:pos x="f1648" y="f1649"/>
                  </a:cxn>
                  <a:cxn ang="f1636">
                    <a:pos x="f1648" y="f1649"/>
                  </a:cxn>
                  <a:cxn ang="f1637">
                    <a:pos x="f1648" y="f1649"/>
                  </a:cxn>
                </a:cxnLst>
                <a:rect l="f1644" t="f1647" r="f1645" b="f1646"/>
                <a:pathLst>
                  <a:path w="21481" h="21576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lnTo>
                      <a:pt x="f16" y="f17"/>
                    </a:lnTo>
                    <a:cubicBezTo>
                      <a:pt x="f18" y="f19"/>
                      <a:pt x="f20" y="f21"/>
                      <a:pt x="f22" y="f23"/>
                    </a:cubicBezTo>
                    <a:lnTo>
                      <a:pt x="f24" y="f25"/>
                    </a:ln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40" y="f41"/>
                    </a:lnTo>
                    <a:cubicBezTo>
                      <a:pt x="f42" y="f43"/>
                      <a:pt x="f44" y="f45"/>
                      <a:pt x="f46" y="f47"/>
                    </a:cubicBezTo>
                    <a:lnTo>
                      <a:pt x="f48" y="f49"/>
                    </a:lnTo>
                    <a:cubicBezTo>
                      <a:pt x="f50" y="f51"/>
                      <a:pt x="f52" y="f53"/>
                      <a:pt x="f54" y="f55"/>
                    </a:cubicBezTo>
                    <a:lnTo>
                      <a:pt x="f56" y="f57"/>
                    </a:lnTo>
                    <a:cubicBezTo>
                      <a:pt x="f58" y="f59"/>
                      <a:pt x="f60" y="f61"/>
                      <a:pt x="f62" y="f63"/>
                    </a:cubicBezTo>
                    <a:lnTo>
                      <a:pt x="f64" y="f65"/>
                    </a:lnTo>
                    <a:cubicBezTo>
                      <a:pt x="f66" y="f67"/>
                      <a:pt x="f68" y="f69"/>
                      <a:pt x="f70" y="f71"/>
                    </a:cubicBezTo>
                    <a:lnTo>
                      <a:pt x="f72" y="f73"/>
                    </a:lnTo>
                    <a:cubicBezTo>
                      <a:pt x="f74" y="f75"/>
                      <a:pt x="f76" y="f77"/>
                      <a:pt x="f78" y="f79"/>
                    </a:cubicBezTo>
                    <a:lnTo>
                      <a:pt x="f80" y="f81"/>
                    </a:lnTo>
                    <a:cubicBezTo>
                      <a:pt x="f82" y="f83"/>
                      <a:pt x="f84" y="f85"/>
                      <a:pt x="f86" y="f87"/>
                    </a:cubicBezTo>
                    <a:lnTo>
                      <a:pt x="f88" y="f89"/>
                    </a:lnTo>
                    <a:cubicBezTo>
                      <a:pt x="f90" y="f91"/>
                      <a:pt x="f92" y="f93"/>
                      <a:pt x="f94" y="f95"/>
                    </a:cubicBezTo>
                    <a:lnTo>
                      <a:pt x="f96" y="f97"/>
                    </a:lnTo>
                    <a:cubicBezTo>
                      <a:pt x="f98" y="f99"/>
                      <a:pt x="f100" y="f101"/>
                      <a:pt x="f102" y="f103"/>
                    </a:cubicBez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111"/>
                    </a:cubicBezTo>
                    <a:cubicBezTo>
                      <a:pt x="f112" y="f109"/>
                      <a:pt x="f113" y="f114"/>
                      <a:pt x="f115" y="f116"/>
                    </a:cubicBezTo>
                    <a:lnTo>
                      <a:pt x="f117" y="f118"/>
                    </a:lnTo>
                    <a:cubicBezTo>
                      <a:pt x="f119" y="f120"/>
                      <a:pt x="f121" y="f122"/>
                      <a:pt x="f123" y="f124"/>
                    </a:cubicBezTo>
                    <a:lnTo>
                      <a:pt x="f125" y="f126"/>
                    </a:lnTo>
                    <a:cubicBezTo>
                      <a:pt x="f127" y="f128"/>
                      <a:pt x="f129" y="f130"/>
                      <a:pt x="f131" y="f132"/>
                    </a:cubicBezTo>
                    <a:lnTo>
                      <a:pt x="f133" y="f134"/>
                    </a:lnTo>
                    <a:cubicBezTo>
                      <a:pt x="f135" y="f136"/>
                      <a:pt x="f137" y="f138"/>
                      <a:pt x="f139" y="f140"/>
                    </a:cubicBezTo>
                    <a:lnTo>
                      <a:pt x="f141" y="f142"/>
                    </a:lnTo>
                    <a:cubicBezTo>
                      <a:pt x="f143" y="f144"/>
                      <a:pt x="f145" y="f146"/>
                      <a:pt x="f147" y="f148"/>
                    </a:cubicBezTo>
                    <a:lnTo>
                      <a:pt x="f149" y="f150"/>
                    </a:lnTo>
                    <a:cubicBezTo>
                      <a:pt x="f151" y="f152"/>
                      <a:pt x="f153" y="f154"/>
                      <a:pt x="f155" y="f156"/>
                    </a:cubicBezTo>
                    <a:lnTo>
                      <a:pt x="f157" y="f158"/>
                    </a:lnTo>
                    <a:cubicBezTo>
                      <a:pt x="f159" y="f160"/>
                      <a:pt x="f161" y="f162"/>
                      <a:pt x="f163" y="f164"/>
                    </a:cubicBezTo>
                    <a:lnTo>
                      <a:pt x="f165" y="f166"/>
                    </a:lnTo>
                    <a:cubicBezTo>
                      <a:pt x="f167" y="f168"/>
                      <a:pt x="f169" y="f170"/>
                      <a:pt x="f171" y="f172"/>
                    </a:cubicBezTo>
                    <a:lnTo>
                      <a:pt x="f173" y="f174"/>
                    </a:lnTo>
                    <a:cubicBezTo>
                      <a:pt x="f175" y="f176"/>
                      <a:pt x="f177" y="f178"/>
                      <a:pt x="f179" y="f180"/>
                    </a:cubicBezTo>
                    <a:lnTo>
                      <a:pt x="f181" y="f182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90"/>
                    </a:lnTo>
                    <a:cubicBezTo>
                      <a:pt x="f191" y="f192"/>
                      <a:pt x="f193" y="f194"/>
                      <a:pt x="f195" y="f196"/>
                    </a:cubicBezTo>
                    <a:lnTo>
                      <a:pt x="f197" y="f198"/>
                    </a:lnTo>
                    <a:cubicBezTo>
                      <a:pt x="f199" y="f200"/>
                      <a:pt x="f201" y="f202"/>
                      <a:pt x="f203" y="f204"/>
                    </a:cubicBezTo>
                    <a:lnTo>
                      <a:pt x="f205" y="f206"/>
                    </a:lnTo>
                    <a:cubicBezTo>
                      <a:pt x="f207" y="f208"/>
                      <a:pt x="f209" y="f210"/>
                      <a:pt x="f8" y="f9"/>
                    </a:cubicBezTo>
                    <a:close/>
                    <a:moveTo>
                      <a:pt x="f211" y="f212"/>
                    </a:moveTo>
                    <a:lnTo>
                      <a:pt x="f213" y="f214"/>
                    </a:lnTo>
                    <a:cubicBezTo>
                      <a:pt x="f215" y="f216"/>
                      <a:pt x="f217" y="f218"/>
                      <a:pt x="f219" y="f220"/>
                    </a:cubicBezTo>
                    <a:cubicBezTo>
                      <a:pt x="f105" y="f221"/>
                      <a:pt x="f222" y="f223"/>
                      <a:pt x="f224" y="f225"/>
                    </a:cubicBezTo>
                    <a:cubicBezTo>
                      <a:pt x="f226" y="f227"/>
                      <a:pt x="f228" y="f229"/>
                      <a:pt x="f230" y="f231"/>
                    </a:cubicBezTo>
                    <a:lnTo>
                      <a:pt x="f232" y="f233"/>
                    </a:lnTo>
                    <a:lnTo>
                      <a:pt x="f234" y="f204"/>
                    </a:lnTo>
                    <a:lnTo>
                      <a:pt x="f235" y="f227"/>
                    </a:lnTo>
                    <a:cubicBezTo>
                      <a:pt x="f236" y="f237"/>
                      <a:pt x="f238" y="f239"/>
                      <a:pt x="f240" y="f241"/>
                    </a:cubicBezTo>
                    <a:cubicBezTo>
                      <a:pt x="f242" y="f243"/>
                      <a:pt x="f244" y="f245"/>
                      <a:pt x="f246" y="f247"/>
                    </a:cubicBezTo>
                    <a:cubicBezTo>
                      <a:pt x="f248" y="f249"/>
                      <a:pt x="f250" y="f251"/>
                      <a:pt x="f252" y="f253"/>
                    </a:cubicBezTo>
                    <a:lnTo>
                      <a:pt x="f254" y="f255"/>
                    </a:lnTo>
                    <a:lnTo>
                      <a:pt x="f256" y="f257"/>
                    </a:lnTo>
                    <a:lnTo>
                      <a:pt x="f258" y="f259"/>
                    </a:lnTo>
                    <a:cubicBezTo>
                      <a:pt x="f260" y="f261"/>
                      <a:pt x="f262" y="f263"/>
                      <a:pt x="f264" y="f265"/>
                    </a:cubicBezTo>
                    <a:cubicBezTo>
                      <a:pt x="f266" y="f267"/>
                      <a:pt x="f268" y="f269"/>
                      <a:pt x="f270" y="f271"/>
                    </a:cubicBezTo>
                    <a:cubicBezTo>
                      <a:pt x="f272" y="f273"/>
                      <a:pt x="f274" y="f275"/>
                      <a:pt x="f276" y="f36"/>
                    </a:cubicBezTo>
                    <a:lnTo>
                      <a:pt x="f277" y="f278"/>
                    </a:lnTo>
                    <a:lnTo>
                      <a:pt x="f279" y="f280"/>
                    </a:lnTo>
                    <a:lnTo>
                      <a:pt x="f281" y="f282"/>
                    </a:lnTo>
                    <a:cubicBezTo>
                      <a:pt x="f283" y="f284"/>
                      <a:pt x="f285" y="f286"/>
                      <a:pt x="f287" y="f288"/>
                    </a:cubicBezTo>
                    <a:cubicBezTo>
                      <a:pt x="f289" y="f290"/>
                      <a:pt x="f291" y="f292"/>
                      <a:pt x="f293" y="f294"/>
                    </a:cubicBezTo>
                    <a:cubicBezTo>
                      <a:pt x="f295" y="f296"/>
                      <a:pt x="f297" y="f298"/>
                      <a:pt x="f299" y="f300"/>
                    </a:cubicBezTo>
                    <a:lnTo>
                      <a:pt x="f301" y="f302"/>
                    </a:lnTo>
                    <a:lnTo>
                      <a:pt x="f110" y="f303"/>
                    </a:lnTo>
                    <a:lnTo>
                      <a:pt x="f304" y="f305"/>
                    </a:lnTo>
                    <a:cubicBezTo>
                      <a:pt x="f306" y="f307"/>
                      <a:pt x="f308" y="f309"/>
                      <a:pt x="f310" y="f309"/>
                    </a:cubicBezTo>
                    <a:lnTo>
                      <a:pt x="f311" y="f309"/>
                    </a:lnTo>
                    <a:cubicBezTo>
                      <a:pt x="f312" y="f313"/>
                      <a:pt x="f314" y="f315"/>
                      <a:pt x="f316" y="f317"/>
                    </a:cubicBezTo>
                    <a:cubicBezTo>
                      <a:pt x="f318" y="f319"/>
                      <a:pt x="f103" y="f320"/>
                      <a:pt x="f321" y="f322"/>
                    </a:cubicBezTo>
                    <a:lnTo>
                      <a:pt x="f323" y="f324"/>
                    </a:lnTo>
                    <a:lnTo>
                      <a:pt x="f325" y="f326"/>
                    </a:lnTo>
                    <a:lnTo>
                      <a:pt x="f327" y="f328"/>
                    </a:lnTo>
                    <a:cubicBezTo>
                      <a:pt x="f329" y="f330"/>
                      <a:pt x="f331" y="f332"/>
                      <a:pt x="f333" y="f334"/>
                    </a:cubicBezTo>
                    <a:cubicBezTo>
                      <a:pt x="f335" y="f336"/>
                      <a:pt x="f337" y="f338"/>
                      <a:pt x="f339" y="f340"/>
                    </a:cubicBezTo>
                    <a:cubicBezTo>
                      <a:pt x="f341" y="f342"/>
                      <a:pt x="f343" y="f344"/>
                      <a:pt x="f345" y="f346"/>
                    </a:cubicBezTo>
                    <a:lnTo>
                      <a:pt x="f347" y="f348"/>
                    </a:lnTo>
                    <a:lnTo>
                      <a:pt x="f349" y="f350"/>
                    </a:lnTo>
                    <a:cubicBezTo>
                      <a:pt x="f349" y="f350"/>
                      <a:pt x="f351" y="f352"/>
                      <a:pt x="f351" y="f352"/>
                    </a:cubicBezTo>
                    <a:cubicBezTo>
                      <a:pt x="f353" y="f354"/>
                      <a:pt x="f355" y="f356"/>
                      <a:pt x="f357" y="f358"/>
                    </a:cubicBezTo>
                    <a:cubicBezTo>
                      <a:pt x="f359" y="f360"/>
                      <a:pt x="f361" y="f362"/>
                      <a:pt x="f363" y="f364"/>
                    </a:cubicBezTo>
                    <a:cubicBezTo>
                      <a:pt x="f365" y="f366"/>
                      <a:pt x="f367" y="f368"/>
                      <a:pt x="f369" y="f370"/>
                    </a:cubicBezTo>
                    <a:lnTo>
                      <a:pt x="f371" y="f372"/>
                    </a:lnTo>
                    <a:lnTo>
                      <a:pt x="f54" y="f373"/>
                    </a:lnTo>
                    <a:lnTo>
                      <a:pt x="f374" y="f375"/>
                    </a:lnTo>
                    <a:cubicBezTo>
                      <a:pt x="f376" y="f377"/>
                      <a:pt x="f378" y="f379"/>
                      <a:pt x="f380" y="f381"/>
                    </a:cubicBezTo>
                    <a:cubicBezTo>
                      <a:pt x="f382" y="f383"/>
                      <a:pt x="f384" y="f385"/>
                      <a:pt x="f386" y="f387"/>
                    </a:cubicBezTo>
                    <a:cubicBezTo>
                      <a:pt x="f388" y="f389"/>
                      <a:pt x="f390" y="f391"/>
                      <a:pt x="f392" y="f393"/>
                    </a:cubicBezTo>
                    <a:lnTo>
                      <a:pt x="f394" y="f395"/>
                    </a:lnTo>
                    <a:lnTo>
                      <a:pt x="f211" y="f212"/>
                    </a:lnTo>
                    <a:close/>
                    <a:moveTo>
                      <a:pt x="f396" y="f397"/>
                    </a:moveTo>
                    <a:cubicBezTo>
                      <a:pt x="f398" y="f399"/>
                      <a:pt x="f400" y="f401"/>
                      <a:pt x="f402" y="f403"/>
                    </a:cubicBezTo>
                    <a:cubicBezTo>
                      <a:pt x="f404" y="f405"/>
                      <a:pt x="f406" y="f280"/>
                      <a:pt x="f407" y="f408"/>
                    </a:cubicBezTo>
                    <a:cubicBezTo>
                      <a:pt x="f409" y="f410"/>
                      <a:pt x="f120" y="f411"/>
                      <a:pt x="f412" y="f411"/>
                    </a:cubicBezTo>
                    <a:cubicBezTo>
                      <a:pt x="f413" y="f414"/>
                      <a:pt x="f415" y="f416"/>
                      <a:pt x="f417" y="f418"/>
                    </a:cubicBezTo>
                    <a:cubicBezTo>
                      <a:pt x="f419" y="f420"/>
                      <a:pt x="f421" y="f422"/>
                      <a:pt x="f396" y="f397"/>
                    </a:cubicBezTo>
                    <a:close/>
                    <a:moveTo>
                      <a:pt x="f423" y="f424"/>
                    </a:moveTo>
                    <a:cubicBezTo>
                      <a:pt x="f425" y="f424"/>
                      <a:pt x="f426" y="f427"/>
                      <a:pt x="f428" y="f429"/>
                    </a:cubicBezTo>
                    <a:cubicBezTo>
                      <a:pt x="f430" y="f431"/>
                      <a:pt x="f432" y="f433"/>
                      <a:pt x="f434" y="f435"/>
                    </a:cubicBezTo>
                    <a:cubicBezTo>
                      <a:pt x="f436" y="f437"/>
                      <a:pt x="f438" y="f439"/>
                      <a:pt x="f440" y="f441"/>
                    </a:cubicBezTo>
                    <a:cubicBezTo>
                      <a:pt x="f442" y="f443"/>
                      <a:pt x="f444" y="f445"/>
                      <a:pt x="f446" y="f447"/>
                    </a:cubicBezTo>
                    <a:cubicBezTo>
                      <a:pt x="f448" y="f449"/>
                      <a:pt x="f450" y="f451"/>
                      <a:pt x="f423" y="f424"/>
                    </a:cubicBezTo>
                    <a:close/>
                    <a:moveTo>
                      <a:pt x="f452" y="f453"/>
                    </a:moveTo>
                    <a:cubicBezTo>
                      <a:pt x="f454" y="f455"/>
                      <a:pt x="f456" y="f457"/>
                      <a:pt x="f458" y="f459"/>
                    </a:cubicBezTo>
                    <a:lnTo>
                      <a:pt x="f460" y="f324"/>
                    </a:lnTo>
                    <a:cubicBezTo>
                      <a:pt x="f461" y="f462"/>
                      <a:pt x="f463" y="f464"/>
                      <a:pt x="f465" y="f466"/>
                    </a:cubicBezTo>
                    <a:cubicBezTo>
                      <a:pt x="f467" y="f468"/>
                      <a:pt x="f469" y="f470"/>
                      <a:pt x="f471" y="f472"/>
                    </a:cubicBezTo>
                    <a:cubicBezTo>
                      <a:pt x="f473" y="f474"/>
                      <a:pt x="f475" y="f476"/>
                      <a:pt x="f477" y="f478"/>
                    </a:cubicBezTo>
                    <a:lnTo>
                      <a:pt x="f479" y="f480"/>
                    </a:lnTo>
                    <a:cubicBezTo>
                      <a:pt x="f481" y="f482"/>
                      <a:pt x="f483" y="f484"/>
                      <a:pt x="f485" y="f328"/>
                    </a:cubicBezTo>
                    <a:lnTo>
                      <a:pt x="f486" y="f487"/>
                    </a:lnTo>
                    <a:cubicBezTo>
                      <a:pt x="f488" y="f489"/>
                      <a:pt x="f490" y="f491"/>
                      <a:pt x="f492" y="f493"/>
                    </a:cubicBezTo>
                    <a:lnTo>
                      <a:pt x="f494" y="f495"/>
                    </a:lnTo>
                    <a:cubicBezTo>
                      <a:pt x="f496" y="f234"/>
                      <a:pt x="f497" y="f498"/>
                      <a:pt x="f499" y="f500"/>
                    </a:cubicBezTo>
                    <a:cubicBezTo>
                      <a:pt x="f501" y="f502"/>
                      <a:pt x="f503" y="f504"/>
                      <a:pt x="f505" y="f506"/>
                    </a:cubicBezTo>
                    <a:cubicBezTo>
                      <a:pt x="f507" y="f508"/>
                      <a:pt x="f509" y="f510"/>
                      <a:pt x="f511" y="f258"/>
                    </a:cubicBezTo>
                    <a:lnTo>
                      <a:pt x="f512" y="f513"/>
                    </a:lnTo>
                    <a:cubicBezTo>
                      <a:pt x="f514" y="f515"/>
                      <a:pt x="f516" y="f517"/>
                      <a:pt x="f518" y="f519"/>
                    </a:cubicBezTo>
                    <a:lnTo>
                      <a:pt x="f520" y="f521"/>
                    </a:lnTo>
                    <a:cubicBezTo>
                      <a:pt x="f522" y="f523"/>
                      <a:pt x="f524" y="f525"/>
                      <a:pt x="f526" y="f527"/>
                    </a:cubicBezTo>
                    <a:lnTo>
                      <a:pt x="f528" y="f529"/>
                    </a:lnTo>
                    <a:cubicBezTo>
                      <a:pt x="f530" y="f531"/>
                      <a:pt x="f532" y="f533"/>
                      <a:pt x="f534" y="f535"/>
                    </a:cubicBezTo>
                    <a:cubicBezTo>
                      <a:pt x="f536" y="f537"/>
                      <a:pt x="f538" y="f539"/>
                      <a:pt x="f540" y="f541"/>
                    </a:cubicBezTo>
                    <a:cubicBezTo>
                      <a:pt x="f542" y="f543"/>
                      <a:pt x="f544" y="f545"/>
                      <a:pt x="f546" y="f547"/>
                    </a:cubicBezTo>
                    <a:lnTo>
                      <a:pt x="f548" y="f549"/>
                    </a:lnTo>
                    <a:cubicBezTo>
                      <a:pt x="f550" y="f551"/>
                      <a:pt x="f552" y="f553"/>
                      <a:pt x="f554" y="f555"/>
                    </a:cubicBezTo>
                    <a:lnTo>
                      <a:pt x="f556" y="f557"/>
                    </a:lnTo>
                    <a:cubicBezTo>
                      <a:pt x="f558" y="f559"/>
                      <a:pt x="f560" y="f561"/>
                      <a:pt x="f562" y="f563"/>
                    </a:cubicBezTo>
                    <a:lnTo>
                      <a:pt x="f564" y="f565"/>
                    </a:lnTo>
                    <a:cubicBezTo>
                      <a:pt x="f566" y="f567"/>
                      <a:pt x="f568" y="f569"/>
                      <a:pt x="f570" y="f571"/>
                    </a:cubicBezTo>
                    <a:cubicBezTo>
                      <a:pt x="f572" y="f573"/>
                      <a:pt x="f574" y="f575"/>
                      <a:pt x="f576" y="f577"/>
                    </a:cubicBezTo>
                    <a:cubicBezTo>
                      <a:pt x="f578" y="f579"/>
                      <a:pt x="f580" y="f581"/>
                      <a:pt x="f582" y="f583"/>
                    </a:cubicBezTo>
                    <a:lnTo>
                      <a:pt x="f584" y="f585"/>
                    </a:lnTo>
                    <a:cubicBezTo>
                      <a:pt x="f586" y="f587"/>
                      <a:pt x="f588" y="f589"/>
                      <a:pt x="f590" y="f591"/>
                    </a:cubicBezTo>
                    <a:lnTo>
                      <a:pt x="f592" y="f593"/>
                    </a:lnTo>
                    <a:cubicBezTo>
                      <a:pt x="f594" y="f595"/>
                      <a:pt x="f596" y="f7"/>
                      <a:pt x="f597" y="f7"/>
                    </a:cubicBezTo>
                    <a:cubicBezTo>
                      <a:pt x="f598" y="f599"/>
                      <a:pt x="f600" y="f601"/>
                      <a:pt x="f602" y="f603"/>
                    </a:cubicBezTo>
                    <a:lnTo>
                      <a:pt x="f604" y="f605"/>
                    </a:lnTo>
                    <a:cubicBezTo>
                      <a:pt x="f606" y="f607"/>
                      <a:pt x="f608" y="f609"/>
                      <a:pt x="f610" y="f611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lnTo>
                      <a:pt x="f624" y="f625"/>
                    </a:lnTo>
                    <a:cubicBezTo>
                      <a:pt x="f626" y="f627"/>
                      <a:pt x="f628" y="f629"/>
                      <a:pt x="f630" y="f631"/>
                    </a:cubicBezTo>
                    <a:lnTo>
                      <a:pt x="f632" y="f633"/>
                    </a:lnTo>
                    <a:cubicBezTo>
                      <a:pt x="f634" y="f635"/>
                      <a:pt x="f636" y="f637"/>
                      <a:pt x="f638" y="f583"/>
                    </a:cubicBezTo>
                    <a:lnTo>
                      <a:pt x="f639" y="f640"/>
                    </a:lnTo>
                    <a:cubicBezTo>
                      <a:pt x="f641" y="f642"/>
                      <a:pt x="f643" y="f644"/>
                      <a:pt x="f645" y="f646"/>
                    </a:cubicBezTo>
                    <a:cubicBezTo>
                      <a:pt x="f647" y="f648"/>
                      <a:pt x="f649" y="f650"/>
                      <a:pt x="f651" y="f652"/>
                    </a:cubicBezTo>
                    <a:cubicBezTo>
                      <a:pt x="f653" y="f654"/>
                      <a:pt x="f655" y="f656"/>
                      <a:pt x="f657" y="f658"/>
                    </a:cubicBezTo>
                    <a:lnTo>
                      <a:pt x="f659" y="f660"/>
                    </a:lnTo>
                    <a:cubicBezTo>
                      <a:pt x="f661" y="f662"/>
                      <a:pt x="f663" y="f664"/>
                      <a:pt x="f665" y="f666"/>
                    </a:cubicBezTo>
                    <a:lnTo>
                      <a:pt x="f667" y="f668"/>
                    </a:lnTo>
                    <a:cubicBezTo>
                      <a:pt x="f669" y="f670"/>
                      <a:pt x="f671" y="f672"/>
                      <a:pt x="f673" y="f674"/>
                    </a:cubicBezTo>
                    <a:lnTo>
                      <a:pt x="f675" y="f676"/>
                    </a:lnTo>
                    <a:cubicBezTo>
                      <a:pt x="f677" y="f678"/>
                      <a:pt x="f679" y="f680"/>
                      <a:pt x="f681" y="f682"/>
                    </a:cubicBezTo>
                    <a:cubicBezTo>
                      <a:pt x="f683" y="f684"/>
                      <a:pt x="f685" y="f686"/>
                      <a:pt x="f687" y="f688"/>
                    </a:cubicBezTo>
                    <a:cubicBezTo>
                      <a:pt x="f689" y="f690"/>
                      <a:pt x="f691" y="f692"/>
                      <a:pt x="f693" y="f694"/>
                    </a:cubicBezTo>
                    <a:lnTo>
                      <a:pt x="f695" y="f277"/>
                    </a:lnTo>
                    <a:cubicBezTo>
                      <a:pt x="f696" y="f697"/>
                      <a:pt x="f698" y="f699"/>
                      <a:pt x="f700" y="f701"/>
                    </a:cubicBezTo>
                    <a:lnTo>
                      <a:pt x="f702" y="f703"/>
                    </a:lnTo>
                    <a:cubicBezTo>
                      <a:pt x="f704" y="f705"/>
                      <a:pt x="f706" y="f707"/>
                      <a:pt x="f708" y="f709"/>
                    </a:cubicBezTo>
                    <a:lnTo>
                      <a:pt x="f710" y="f711"/>
                    </a:lnTo>
                    <a:cubicBezTo>
                      <a:pt x="f712" y="f713"/>
                      <a:pt x="f714" y="f715"/>
                      <a:pt x="f716" y="f717"/>
                    </a:cubicBezTo>
                    <a:cubicBezTo>
                      <a:pt x="f718" y="f719"/>
                      <a:pt x="f720" y="f721"/>
                      <a:pt x="f722" y="f723"/>
                    </a:cubicBezTo>
                    <a:cubicBezTo>
                      <a:pt x="f724" y="f725"/>
                      <a:pt x="f726" y="f727"/>
                      <a:pt x="f728" y="f729"/>
                    </a:cubicBezTo>
                    <a:lnTo>
                      <a:pt x="f730" y="f731"/>
                    </a:lnTo>
                    <a:cubicBezTo>
                      <a:pt x="f732" y="f733"/>
                      <a:pt x="f734" y="f735"/>
                      <a:pt x="f736" y="f132"/>
                    </a:cubicBezTo>
                    <a:lnTo>
                      <a:pt x="f737" y="f738"/>
                    </a:lnTo>
                    <a:cubicBezTo>
                      <a:pt x="f739" y="f74"/>
                      <a:pt x="f740" y="f741"/>
                      <a:pt x="f452" y="f453"/>
                    </a:cubicBezTo>
                    <a:close/>
                    <a:moveTo>
                      <a:pt x="f742" y="f482"/>
                    </a:moveTo>
                    <a:lnTo>
                      <a:pt x="f743" y="f744"/>
                    </a:lnTo>
                    <a:cubicBezTo>
                      <a:pt x="f745" y="f746"/>
                      <a:pt x="f747" y="f748"/>
                      <a:pt x="f736" y="f749"/>
                    </a:cubicBezTo>
                    <a:lnTo>
                      <a:pt x="f750" y="f751"/>
                    </a:lnTo>
                    <a:cubicBezTo>
                      <a:pt x="f752" y="f753"/>
                      <a:pt x="f754" y="f719"/>
                      <a:pt x="f755" y="f756"/>
                    </a:cubicBezTo>
                    <a:cubicBezTo>
                      <a:pt x="f757" y="f758"/>
                      <a:pt x="f759" y="f760"/>
                      <a:pt x="f761" y="f762"/>
                    </a:cubicBezTo>
                    <a:cubicBezTo>
                      <a:pt x="f763" y="f764"/>
                      <a:pt x="f765" y="f766"/>
                      <a:pt x="f575" y="f767"/>
                    </a:cubicBezTo>
                    <a:lnTo>
                      <a:pt x="f768" y="f769"/>
                    </a:lnTo>
                    <a:cubicBezTo>
                      <a:pt x="f770" y="f771"/>
                      <a:pt x="f772" y="f773"/>
                      <a:pt x="f774" y="f299"/>
                    </a:cubicBezTo>
                    <a:lnTo>
                      <a:pt x="f775" y="f776"/>
                    </a:lnTo>
                    <a:cubicBezTo>
                      <a:pt x="f777" y="f778"/>
                      <a:pt x="f779" y="f780"/>
                      <a:pt x="f585" y="f781"/>
                    </a:cubicBezTo>
                    <a:lnTo>
                      <a:pt x="f782" y="f783"/>
                    </a:lnTo>
                    <a:cubicBezTo>
                      <a:pt x="f784" y="f785"/>
                      <a:pt x="f786" y="f787"/>
                      <a:pt x="f788" y="f789"/>
                    </a:cubicBezTo>
                    <a:cubicBezTo>
                      <a:pt x="f790" y="f791"/>
                      <a:pt x="f792" y="f793"/>
                      <a:pt x="f794" y="f795"/>
                    </a:cubicBezTo>
                    <a:cubicBezTo>
                      <a:pt x="f796" y="f797"/>
                      <a:pt x="f798" y="f799"/>
                      <a:pt x="f693" y="f800"/>
                    </a:cubicBezTo>
                    <a:lnTo>
                      <a:pt x="f801" y="f802"/>
                    </a:lnTo>
                    <a:cubicBezTo>
                      <a:pt x="f803" y="f804"/>
                      <a:pt x="f805" y="f465"/>
                      <a:pt x="f806" y="f807"/>
                    </a:cubicBezTo>
                    <a:lnTo>
                      <a:pt x="f808" y="f809"/>
                    </a:lnTo>
                    <a:cubicBezTo>
                      <a:pt x="f810" y="f811"/>
                      <a:pt x="f812" y="f813"/>
                      <a:pt x="f814" y="f666"/>
                    </a:cubicBezTo>
                    <a:lnTo>
                      <a:pt x="f815" y="f816"/>
                    </a:lnTo>
                    <a:cubicBezTo>
                      <a:pt x="f817" y="f818"/>
                      <a:pt x="f819" y="f820"/>
                      <a:pt x="f821" y="f822"/>
                    </a:cubicBezTo>
                    <a:cubicBezTo>
                      <a:pt x="f823" y="f824"/>
                      <a:pt x="f825" y="f826"/>
                      <a:pt x="f827" y="f828"/>
                    </a:cubicBezTo>
                    <a:cubicBezTo>
                      <a:pt x="f829" y="f830"/>
                      <a:pt x="f831" y="f832"/>
                      <a:pt x="f833" y="f834"/>
                    </a:cubicBezTo>
                    <a:lnTo>
                      <a:pt x="f835" y="f836"/>
                    </a:lnTo>
                    <a:cubicBezTo>
                      <a:pt x="f837" y="f838"/>
                      <a:pt x="f839" y="f840"/>
                      <a:pt x="f841" y="f842"/>
                    </a:cubicBezTo>
                    <a:lnTo>
                      <a:pt x="f843" y="f844"/>
                    </a:lnTo>
                    <a:cubicBezTo>
                      <a:pt x="f845" y="f846"/>
                      <a:pt x="f847" y="f848"/>
                      <a:pt x="f849" y="f850"/>
                    </a:cubicBezTo>
                    <a:lnTo>
                      <a:pt x="f851" y="f852"/>
                    </a:lnTo>
                    <a:cubicBezTo>
                      <a:pt x="f853" y="f854"/>
                      <a:pt x="f855" y="f856"/>
                      <a:pt x="f857" y="f858"/>
                    </a:cubicBezTo>
                    <a:cubicBezTo>
                      <a:pt x="f859" y="f860"/>
                      <a:pt x="f861" y="f862"/>
                      <a:pt x="f863" y="f864"/>
                    </a:cubicBezTo>
                    <a:cubicBezTo>
                      <a:pt x="f865" y="f866"/>
                      <a:pt x="f867" y="f868"/>
                      <a:pt x="f869" y="f623"/>
                    </a:cubicBezTo>
                    <a:lnTo>
                      <a:pt x="f870" y="f631"/>
                    </a:lnTo>
                    <a:cubicBezTo>
                      <a:pt x="f871" y="f872"/>
                      <a:pt x="f873" y="f806"/>
                      <a:pt x="f874" y="f875"/>
                    </a:cubicBezTo>
                    <a:lnTo>
                      <a:pt x="f876" y="f877"/>
                    </a:lnTo>
                    <a:cubicBezTo>
                      <a:pt x="f878" y="f879"/>
                      <a:pt x="f880" y="f881"/>
                      <a:pt x="f882" y="f883"/>
                    </a:cubicBezTo>
                    <a:lnTo>
                      <a:pt x="f884" y="f885"/>
                    </a:lnTo>
                    <a:cubicBezTo>
                      <a:pt x="f886" y="f887"/>
                      <a:pt x="f888" y="f889"/>
                      <a:pt x="f890" y="f891"/>
                    </a:cubicBezTo>
                    <a:cubicBezTo>
                      <a:pt x="f892" y="f893"/>
                      <a:pt x="f894" y="f895"/>
                      <a:pt x="f896" y="f897"/>
                    </a:cubicBezTo>
                    <a:cubicBezTo>
                      <a:pt x="f898" y="f899"/>
                      <a:pt x="f900" y="f901"/>
                      <a:pt x="f902" y="f901"/>
                    </a:cubicBezTo>
                    <a:cubicBezTo>
                      <a:pt x="f903" y="f904"/>
                      <a:pt x="f905" y="f906"/>
                      <a:pt x="f907" y="f908"/>
                    </a:cubicBezTo>
                    <a:lnTo>
                      <a:pt x="f909" y="f834"/>
                    </a:lnTo>
                    <a:cubicBezTo>
                      <a:pt x="f910" y="f911"/>
                      <a:pt x="f912" y="f913"/>
                      <a:pt x="f914" y="f915"/>
                    </a:cubicBezTo>
                    <a:lnTo>
                      <a:pt x="f916" y="f917"/>
                    </a:lnTo>
                    <a:cubicBezTo>
                      <a:pt x="f918" y="f919"/>
                      <a:pt x="f920" y="f921"/>
                      <a:pt x="f922" y="f654"/>
                    </a:cubicBezTo>
                    <a:lnTo>
                      <a:pt x="f923" y="f924"/>
                    </a:lnTo>
                    <a:cubicBezTo>
                      <a:pt x="f925" y="f926"/>
                      <a:pt x="f927" y="f928"/>
                      <a:pt x="f929" y="f930"/>
                    </a:cubicBezTo>
                    <a:cubicBezTo>
                      <a:pt x="f931" y="f932"/>
                      <a:pt x="f933" y="f467"/>
                      <a:pt x="f934" y="f935"/>
                    </a:cubicBezTo>
                    <a:cubicBezTo>
                      <a:pt x="f936" y="f937"/>
                      <a:pt x="f938" y="f939"/>
                      <a:pt x="f181" y="f795"/>
                    </a:cubicBezTo>
                    <a:lnTo>
                      <a:pt x="f940" y="f941"/>
                    </a:lnTo>
                    <a:cubicBezTo>
                      <a:pt x="f942" y="f943"/>
                      <a:pt x="f944" y="f945"/>
                      <a:pt x="f946" y="f947"/>
                    </a:cubicBezTo>
                    <a:lnTo>
                      <a:pt x="f948" y="f949"/>
                    </a:lnTo>
                    <a:cubicBezTo>
                      <a:pt x="f950" y="f951"/>
                      <a:pt x="f952" y="f953"/>
                      <a:pt x="f954" y="f955"/>
                    </a:cubicBezTo>
                    <a:lnTo>
                      <a:pt x="f956" y="f957"/>
                    </a:lnTo>
                    <a:cubicBezTo>
                      <a:pt x="f958" y="f959"/>
                      <a:pt x="f960" y="f961"/>
                      <a:pt x="f256" y="f962"/>
                    </a:cubicBezTo>
                    <a:cubicBezTo>
                      <a:pt x="f963" y="f964"/>
                      <a:pt x="f965" y="f966"/>
                      <a:pt x="f967" y="f968"/>
                    </a:cubicBezTo>
                    <a:cubicBezTo>
                      <a:pt x="f969" y="f970"/>
                      <a:pt x="f971" y="f972"/>
                      <a:pt x="f973" y="f974"/>
                    </a:cubicBezTo>
                    <a:lnTo>
                      <a:pt x="f975" y="f976"/>
                    </a:lnTo>
                    <a:cubicBezTo>
                      <a:pt x="f977" y="f978"/>
                      <a:pt x="f979" y="f476"/>
                      <a:pt x="f980" y="f203"/>
                    </a:cubicBezTo>
                    <a:lnTo>
                      <a:pt x="f981" y="f982"/>
                    </a:lnTo>
                    <a:cubicBezTo>
                      <a:pt x="f586" y="f983"/>
                      <a:pt x="f984" y="f985"/>
                      <a:pt x="f986" y="f987"/>
                    </a:cubicBezTo>
                    <a:lnTo>
                      <a:pt x="f988" y="f989"/>
                    </a:lnTo>
                    <a:cubicBezTo>
                      <a:pt x="f990" y="f991"/>
                      <a:pt x="f992" y="f993"/>
                      <a:pt x="f529" y="f994"/>
                    </a:cubicBezTo>
                    <a:cubicBezTo>
                      <a:pt x="f995" y="f996"/>
                      <a:pt x="f997" y="f998"/>
                      <a:pt x="f999" y="f1000"/>
                    </a:cubicBezTo>
                    <a:cubicBezTo>
                      <a:pt x="f1001" y="f1002"/>
                      <a:pt x="f1003" y="f1004"/>
                      <a:pt x="f928" y="f478"/>
                    </a:cubicBezTo>
                    <a:lnTo>
                      <a:pt x="f1005" y="f1006"/>
                    </a:lnTo>
                    <a:cubicBezTo>
                      <a:pt x="f1007" y="f1008"/>
                      <a:pt x="f1009" y="f298"/>
                      <a:pt x="f742" y="f482"/>
                    </a:cubicBezTo>
                    <a:close/>
                    <a:moveTo>
                      <a:pt x="f1010" y="f1011"/>
                    </a:moveTo>
                    <a:cubicBezTo>
                      <a:pt x="f1012" y="f1013"/>
                      <a:pt x="f1014" y="f425"/>
                      <a:pt x="f1015" y="f1016"/>
                    </a:cubicBezTo>
                    <a:lnTo>
                      <a:pt x="f1017" y="f1018"/>
                    </a:lnTo>
                    <a:cubicBezTo>
                      <a:pt x="f1019" y="f1020"/>
                      <a:pt x="f1021" y="f1022"/>
                      <a:pt x="f1023" y="f1024"/>
                    </a:cubicBezTo>
                    <a:cubicBezTo>
                      <a:pt x="f1025" y="f1026"/>
                      <a:pt x="f1027" y="f1028"/>
                      <a:pt x="f1029" y="f1030"/>
                    </a:cubicBezTo>
                    <a:cubicBezTo>
                      <a:pt x="f1031" y="f1032"/>
                      <a:pt x="f1033" y="f1034"/>
                      <a:pt x="f1035" y="f1036"/>
                    </a:cubicBezTo>
                    <a:lnTo>
                      <a:pt x="f401" y="f1037"/>
                    </a:lnTo>
                    <a:cubicBezTo>
                      <a:pt x="f1038" y="f1039"/>
                      <a:pt x="f1040" y="f1041"/>
                      <a:pt x="f1042" y="f1043"/>
                    </a:cubicBezTo>
                    <a:lnTo>
                      <a:pt x="f1044" y="f1045"/>
                    </a:lnTo>
                    <a:cubicBezTo>
                      <a:pt x="f1046" y="f1047"/>
                      <a:pt x="f1048" y="f1049"/>
                      <a:pt x="f1050" y="f1051"/>
                    </a:cubicBezTo>
                    <a:lnTo>
                      <a:pt x="f37" y="f1052"/>
                    </a:lnTo>
                    <a:cubicBezTo>
                      <a:pt x="f1053" y="f1054"/>
                      <a:pt x="f1053" y="f1055"/>
                      <a:pt x="f37" y="f781"/>
                    </a:cubicBezTo>
                    <a:cubicBezTo>
                      <a:pt x="f1056" y="f492"/>
                      <a:pt x="f1057" y="f1058"/>
                      <a:pt x="f1059" y="f1060"/>
                    </a:cubicBezTo>
                    <a:cubicBezTo>
                      <a:pt x="f1061" y="f1062"/>
                      <a:pt x="f1063" y="f1064"/>
                      <a:pt x="f1065" y="f1062"/>
                    </a:cubicBezTo>
                    <a:lnTo>
                      <a:pt x="f1066" y="f1067"/>
                    </a:lnTo>
                    <a:cubicBezTo>
                      <a:pt x="f1068" y="f1069"/>
                      <a:pt x="f1070" y="f1071"/>
                      <a:pt x="f1072" y="f1073"/>
                    </a:cubicBezTo>
                    <a:lnTo>
                      <a:pt x="f1074" y="f986"/>
                    </a:lnTo>
                    <a:cubicBezTo>
                      <a:pt x="f1075" y="f1076"/>
                      <a:pt x="f210" y="f1077"/>
                      <a:pt x="f1078" y="f1079"/>
                    </a:cubicBezTo>
                    <a:lnTo>
                      <a:pt x="f1080" y="f1081"/>
                    </a:lnTo>
                    <a:cubicBezTo>
                      <a:pt x="f1082" y="f1083"/>
                      <a:pt x="f1084" y="f1085"/>
                      <a:pt x="f1086" y="f1087"/>
                    </a:cubicBezTo>
                    <a:cubicBezTo>
                      <a:pt x="f1088" y="f1089"/>
                      <a:pt x="f1090" y="f1091"/>
                      <a:pt x="f1092" y="f1093"/>
                    </a:cubicBezTo>
                    <a:cubicBezTo>
                      <a:pt x="f1094" y="f1095"/>
                      <a:pt x="f1096" y="f1097"/>
                      <a:pt x="f1098" y="f1099"/>
                    </a:cubicBezTo>
                    <a:lnTo>
                      <a:pt x="f1100" y="f1101"/>
                    </a:lnTo>
                    <a:cubicBezTo>
                      <a:pt x="f1102" y="f1103"/>
                      <a:pt x="f1104" y="f1105"/>
                      <a:pt x="f1078" y="f1106"/>
                    </a:cubicBezTo>
                    <a:lnTo>
                      <a:pt x="f1107" y="f1108"/>
                    </a:lnTo>
                    <a:cubicBezTo>
                      <a:pt x="f1109" y="f1110"/>
                      <a:pt x="f1111" y="f1112"/>
                      <a:pt x="f1113" y="f1114"/>
                    </a:cubicBezTo>
                    <a:lnTo>
                      <a:pt x="f1115" y="f1116"/>
                    </a:lnTo>
                    <a:cubicBezTo>
                      <a:pt x="f1117" y="f1118"/>
                      <a:pt x="f1119" y="f1118"/>
                      <a:pt x="f1120" y="f1116"/>
                    </a:cubicBezTo>
                    <a:cubicBezTo>
                      <a:pt x="f1121" y="f917"/>
                      <a:pt x="f1122" y="f1123"/>
                      <a:pt x="f1124" y="f1125"/>
                    </a:cubicBezTo>
                    <a:cubicBezTo>
                      <a:pt x="f1126" y="f1127"/>
                      <a:pt x="f1128" y="f1112"/>
                      <a:pt x="f1129" y="f555"/>
                    </a:cubicBezTo>
                    <a:lnTo>
                      <a:pt x="f1130" y="f1131"/>
                    </a:lnTo>
                    <a:cubicBezTo>
                      <a:pt x="f1132" y="f1133"/>
                      <a:pt x="f1134" y="f1135"/>
                      <a:pt x="f1136" y="f1137"/>
                    </a:cubicBezTo>
                    <a:lnTo>
                      <a:pt x="f1138" y="f1139"/>
                    </a:lnTo>
                    <a:cubicBezTo>
                      <a:pt x="f1140" y="f1141"/>
                      <a:pt x="f1142" y="f655"/>
                      <a:pt x="f1143" y="f655"/>
                    </a:cubicBezTo>
                    <a:cubicBezTo>
                      <a:pt x="f1144" y="f1145"/>
                      <a:pt x="f1146" y="f1147"/>
                      <a:pt x="f1148" y="f1149"/>
                    </a:cubicBezTo>
                    <a:lnTo>
                      <a:pt x="f1150" y="f1151"/>
                    </a:lnTo>
                    <a:cubicBezTo>
                      <a:pt x="f1152" y="f1153"/>
                      <a:pt x="f1154" y="f630"/>
                      <a:pt x="f1155" y="f1156"/>
                    </a:cubicBezTo>
                    <a:cubicBezTo>
                      <a:pt x="f1157" y="f1158"/>
                      <a:pt x="f1159" y="f1160"/>
                      <a:pt x="f1161" y="f1162"/>
                    </a:cubicBezTo>
                    <a:cubicBezTo>
                      <a:pt x="f1163" y="f1164"/>
                      <a:pt x="f1165" y="f1166"/>
                      <a:pt x="f1167" y="f1168"/>
                    </a:cubicBezTo>
                    <a:lnTo>
                      <a:pt x="f1169" y="f1170"/>
                    </a:lnTo>
                    <a:cubicBezTo>
                      <a:pt x="f1171" y="f1172"/>
                      <a:pt x="f1173" y="f1174"/>
                      <a:pt x="f1175" y="f579"/>
                    </a:cubicBezTo>
                    <a:lnTo>
                      <a:pt x="f1176" y="f1177"/>
                    </a:lnTo>
                    <a:cubicBezTo>
                      <a:pt x="f1178" y="f891"/>
                      <a:pt x="f1179" y="f1180"/>
                      <a:pt x="f1181" y="f1182"/>
                    </a:cubicBezTo>
                    <a:lnTo>
                      <a:pt x="f16" y="f658"/>
                    </a:lnTo>
                    <a:cubicBezTo>
                      <a:pt x="f1183" y="f1184"/>
                      <a:pt x="f1183" y="f1185"/>
                      <a:pt x="f16" y="f1186"/>
                    </a:cubicBezTo>
                    <a:cubicBezTo>
                      <a:pt x="f1187" y="f1188"/>
                      <a:pt x="f1189" y="f1190"/>
                      <a:pt x="f1191" y="f1192"/>
                    </a:cubicBezTo>
                    <a:cubicBezTo>
                      <a:pt x="f1193" y="f1194"/>
                      <a:pt x="f390" y="f816"/>
                      <a:pt x="f1195" y="f816"/>
                    </a:cubicBezTo>
                    <a:lnTo>
                      <a:pt x="f1196" y="f1197"/>
                    </a:lnTo>
                    <a:cubicBezTo>
                      <a:pt x="f1198" y="f616"/>
                      <a:pt x="f1199" y="f1200"/>
                      <a:pt x="f1201" y="f1202"/>
                    </a:cubicBezTo>
                    <a:lnTo>
                      <a:pt x="f1203" y="f807"/>
                    </a:lnTo>
                    <a:cubicBezTo>
                      <a:pt x="f1204" y="f1205"/>
                      <a:pt x="f1206" y="f594"/>
                      <a:pt x="f1207" y="f1208"/>
                    </a:cubicBezTo>
                    <a:lnTo>
                      <a:pt x="f1209" y="f1210"/>
                    </a:lnTo>
                    <a:cubicBezTo>
                      <a:pt x="f1211" y="f1212"/>
                      <a:pt x="f1213" y="f1214"/>
                      <a:pt x="f1215" y="f1216"/>
                    </a:cubicBezTo>
                    <a:cubicBezTo>
                      <a:pt x="f1217" y="f1218"/>
                      <a:pt x="f1219" y="f1220"/>
                      <a:pt x="f1221" y="f1222"/>
                    </a:cubicBezTo>
                    <a:cubicBezTo>
                      <a:pt x="f1223" y="f1224"/>
                      <a:pt x="f1225" y="f1226"/>
                      <a:pt x="f1227" y="f1228"/>
                    </a:cubicBezTo>
                    <a:lnTo>
                      <a:pt x="f1229" y="f1230"/>
                    </a:lnTo>
                    <a:cubicBezTo>
                      <a:pt x="f1231" y="f971"/>
                      <a:pt x="f1232" y="f1233"/>
                      <a:pt x="f1207" y="f1234"/>
                    </a:cubicBezTo>
                    <a:lnTo>
                      <a:pt x="f1235" y="f1236"/>
                    </a:lnTo>
                    <a:cubicBezTo>
                      <a:pt x="f489" y="f1237"/>
                      <a:pt x="f1238" y="f1239"/>
                      <a:pt x="f1240" y="f1241"/>
                    </a:cubicBezTo>
                    <a:lnTo>
                      <a:pt x="f1242" y="f1243"/>
                    </a:lnTo>
                    <a:cubicBezTo>
                      <a:pt x="f380" y="f1244"/>
                      <a:pt x="f1245" y="f1244"/>
                      <a:pt x="f1246" y="f1243"/>
                    </a:cubicBezTo>
                    <a:cubicBezTo>
                      <a:pt x="f1247" y="f1248"/>
                      <a:pt x="f1249" y="f1250"/>
                      <a:pt x="f1251" y="f1252"/>
                    </a:cubicBezTo>
                    <a:cubicBezTo>
                      <a:pt x="f1253" y="f1254"/>
                      <a:pt x="f1255" y="f1239"/>
                      <a:pt x="f1256" y="f285"/>
                    </a:cubicBezTo>
                    <a:lnTo>
                      <a:pt x="f1257" y="f1258"/>
                    </a:lnTo>
                    <a:cubicBezTo>
                      <a:pt x="f1259" y="f1260"/>
                      <a:pt x="f1261" y="f1262"/>
                      <a:pt x="f369" y="f1263"/>
                    </a:cubicBezTo>
                    <a:lnTo>
                      <a:pt x="f1010" y="f1011"/>
                    </a:lnTo>
                    <a:close/>
                    <a:moveTo>
                      <a:pt x="f1167" y="f1264"/>
                    </a:moveTo>
                    <a:lnTo>
                      <a:pt x="f1265" y="f1266"/>
                    </a:lnTo>
                    <a:cubicBezTo>
                      <a:pt x="f1267" y="f1268"/>
                      <a:pt x="f1269" y="f1270"/>
                      <a:pt x="f1271" y="f1272"/>
                    </a:cubicBezTo>
                    <a:lnTo>
                      <a:pt x="f70" y="f1273"/>
                    </a:lnTo>
                    <a:cubicBezTo>
                      <a:pt x="f1274" y="f1275"/>
                      <a:pt x="f1276" y="f1277"/>
                      <a:pt x="f1278" y="f1279"/>
                    </a:cubicBezTo>
                    <a:cubicBezTo>
                      <a:pt x="f1280" y="f1281"/>
                      <a:pt x="f1255" y="f1282"/>
                      <a:pt x="f1283" y="f962"/>
                    </a:cubicBezTo>
                    <a:cubicBezTo>
                      <a:pt x="f1284" y="f1285"/>
                      <a:pt x="f1286" y="f1287"/>
                      <a:pt x="f1288" y="f1289"/>
                    </a:cubicBezTo>
                    <a:lnTo>
                      <a:pt x="f1290" y="f1291"/>
                    </a:lnTo>
                    <a:cubicBezTo>
                      <a:pt x="f1292" y="f1293"/>
                      <a:pt x="f985" y="f1294"/>
                      <a:pt x="f1295" y="f1296"/>
                    </a:cubicBezTo>
                    <a:lnTo>
                      <a:pt x="f1297" y="f1298"/>
                    </a:lnTo>
                    <a:cubicBezTo>
                      <a:pt x="f1299" y="f1300"/>
                      <a:pt x="f1301" y="f1302"/>
                      <a:pt x="f1303" y="f1304"/>
                    </a:cubicBezTo>
                    <a:lnTo>
                      <a:pt x="f748" y="f1230"/>
                    </a:lnTo>
                    <a:cubicBezTo>
                      <a:pt x="f1305" y="f1306"/>
                      <a:pt x="f1307" y="f1308"/>
                      <a:pt x="f1309" y="f1310"/>
                    </a:cubicBezTo>
                    <a:cubicBezTo>
                      <a:pt x="f1311" y="f1312"/>
                      <a:pt x="f88" y="f795"/>
                      <a:pt x="f1313" y="f1314"/>
                    </a:cubicBezTo>
                    <a:cubicBezTo>
                      <a:pt x="f1315" y="f1316"/>
                      <a:pt x="f1317" y="f1318"/>
                      <a:pt x="f1319" y="f1320"/>
                    </a:cubicBezTo>
                    <a:lnTo>
                      <a:pt x="f1321" y="f802"/>
                    </a:lnTo>
                    <a:cubicBezTo>
                      <a:pt x="f1322" y="f1323"/>
                      <a:pt x="f1324" y="f1325"/>
                      <a:pt x="f409" y="f1326"/>
                    </a:cubicBezTo>
                    <a:cubicBezTo>
                      <a:pt x="f409" y="f1326"/>
                      <a:pt x="f1327" y="f1328"/>
                      <a:pt x="f1327" y="f1328"/>
                    </a:cubicBezTo>
                    <a:cubicBezTo>
                      <a:pt x="f324" y="f1329"/>
                      <a:pt x="f1330" y="f1331"/>
                      <a:pt x="f1332" y="f1333"/>
                    </a:cubicBezTo>
                    <a:lnTo>
                      <a:pt x="f1334" y="f1335"/>
                    </a:lnTo>
                    <a:cubicBezTo>
                      <a:pt x="f1336" y="f1337"/>
                      <a:pt x="f1338" y="f1339"/>
                      <a:pt x="f1340" y="f1341"/>
                    </a:cubicBezTo>
                    <a:cubicBezTo>
                      <a:pt x="f1342" y="f1343"/>
                      <a:pt x="f1344" y="f1345"/>
                      <a:pt x="f411" y="f1346"/>
                    </a:cubicBezTo>
                    <a:cubicBezTo>
                      <a:pt x="f1347" y="f1348"/>
                      <a:pt x="f1349" y="f1350"/>
                      <a:pt x="f30" y="f1351"/>
                    </a:cubicBezTo>
                    <a:lnTo>
                      <a:pt x="f1352" y="f1353"/>
                    </a:lnTo>
                    <a:cubicBezTo>
                      <a:pt x="f1354" y="f832"/>
                      <a:pt x="f1352" y="f1355"/>
                      <a:pt x="f1356" y="f1357"/>
                    </a:cubicBezTo>
                    <a:lnTo>
                      <a:pt x="f1358" y="f1359"/>
                    </a:lnTo>
                    <a:cubicBezTo>
                      <a:pt x="f1360" y="f1361"/>
                      <a:pt x="f1362" y="f1363"/>
                      <a:pt x="f1364" y="f1365"/>
                    </a:cubicBezTo>
                    <a:lnTo>
                      <a:pt x="f1366" y="f1367"/>
                    </a:lnTo>
                    <a:cubicBezTo>
                      <a:pt x="f1368" y="f1369"/>
                      <a:pt x="f1370" y="f1110"/>
                      <a:pt x="f1371" y="f1372"/>
                    </a:cubicBezTo>
                    <a:cubicBezTo>
                      <a:pt x="f1373" y="f1374"/>
                      <a:pt x="f1375" y="f1376"/>
                      <a:pt x="f1377" y="f1378"/>
                    </a:cubicBezTo>
                    <a:cubicBezTo>
                      <a:pt x="f1379" y="f1380"/>
                      <a:pt x="f1381" y="f1382"/>
                      <a:pt x="f1383" y="f1384"/>
                    </a:cubicBezTo>
                    <a:lnTo>
                      <a:pt x="f1385" y="f1386"/>
                    </a:lnTo>
                    <a:cubicBezTo>
                      <a:pt x="f1387" y="f1388"/>
                      <a:pt x="f1389" y="f1390"/>
                      <a:pt x="f1391" y="f1392"/>
                    </a:cubicBezTo>
                    <a:lnTo>
                      <a:pt x="f1393" y="f1394"/>
                    </a:lnTo>
                    <a:cubicBezTo>
                      <a:pt x="f1395" y="f557"/>
                      <a:pt x="f1396" y="f1397"/>
                      <a:pt x="f1398" y="f1399"/>
                    </a:cubicBezTo>
                    <a:lnTo>
                      <a:pt x="f1400" y="f1401"/>
                    </a:lnTo>
                    <a:cubicBezTo>
                      <a:pt x="f1402" y="f1403"/>
                      <a:pt x="f1404" y="f1405"/>
                      <a:pt x="f1406" y="f1407"/>
                    </a:cubicBezTo>
                    <a:cubicBezTo>
                      <a:pt x="f1408" y="f1409"/>
                      <a:pt x="f1410" y="f1411"/>
                      <a:pt x="f1412" y="f1413"/>
                    </a:cubicBezTo>
                    <a:cubicBezTo>
                      <a:pt x="f1414" y="f1415"/>
                      <a:pt x="f1416" y="f1417"/>
                      <a:pt x="f1418" y="f549"/>
                    </a:cubicBezTo>
                    <a:lnTo>
                      <a:pt x="f1419" y="f1420"/>
                    </a:lnTo>
                    <a:cubicBezTo>
                      <a:pt x="f1421" y="f1422"/>
                      <a:pt x="f1423" y="f1424"/>
                      <a:pt x="f1425" y="f1426"/>
                    </a:cubicBezTo>
                    <a:lnTo>
                      <a:pt x="f1427" y="f1428"/>
                    </a:lnTo>
                    <a:cubicBezTo>
                      <a:pt x="f1429" y="f1430"/>
                      <a:pt x="f1431" y="f1432"/>
                      <a:pt x="f1433" y="f1434"/>
                    </a:cubicBezTo>
                    <a:lnTo>
                      <a:pt x="f1113" y="f1435"/>
                    </a:lnTo>
                    <a:cubicBezTo>
                      <a:pt x="f221" y="f1436"/>
                      <a:pt x="f1437" y="f1438"/>
                      <a:pt x="f1439" y="f1440"/>
                    </a:cubicBezTo>
                    <a:cubicBezTo>
                      <a:pt x="f1441" y="f1442"/>
                      <a:pt x="f1443" y="f1444"/>
                      <a:pt x="f1445" y="f1446"/>
                    </a:cubicBezTo>
                    <a:cubicBezTo>
                      <a:pt x="f1447" y="f1448"/>
                      <a:pt x="f1449" y="f1450"/>
                      <a:pt x="f1451" y="f1452"/>
                    </a:cubicBezTo>
                    <a:lnTo>
                      <a:pt x="f1453" y="f890"/>
                    </a:lnTo>
                    <a:cubicBezTo>
                      <a:pt x="f1454" y="f1455"/>
                      <a:pt x="f1456" y="f1457"/>
                      <a:pt x="f1458" y="f1228"/>
                    </a:cubicBezTo>
                    <a:lnTo>
                      <a:pt x="f1459" y="f1460"/>
                    </a:lnTo>
                    <a:cubicBezTo>
                      <a:pt x="f1461" y="f1462"/>
                      <a:pt x="f1463" y="f1464"/>
                      <a:pt x="f1465" y="f1466"/>
                    </a:cubicBezTo>
                    <a:lnTo>
                      <a:pt x="f1467" y="f1468"/>
                    </a:lnTo>
                    <a:cubicBezTo>
                      <a:pt x="f1469" y="f1470"/>
                      <a:pt x="f1471" y="f1472"/>
                      <a:pt x="f1473" y="f1474"/>
                    </a:cubicBezTo>
                    <a:cubicBezTo>
                      <a:pt x="f31" y="f905"/>
                      <a:pt x="f1475" y="f1476"/>
                      <a:pt x="f1477" y="f1478"/>
                    </a:cubicBezTo>
                    <a:cubicBezTo>
                      <a:pt x="f1479" y="f1480"/>
                      <a:pt x="f1481" y="f1482"/>
                      <a:pt x="f1483" y="f1484"/>
                    </a:cubicBezTo>
                    <a:lnTo>
                      <a:pt x="f1485" y="f1486"/>
                    </a:lnTo>
                    <a:cubicBezTo>
                      <a:pt x="f1487" y="f1488"/>
                      <a:pt x="f1489" y="f1490"/>
                      <a:pt x="f1491" y="f1492"/>
                    </a:cubicBezTo>
                    <a:lnTo>
                      <a:pt x="f1493" y="f1494"/>
                    </a:lnTo>
                    <a:cubicBezTo>
                      <a:pt x="f1495" y="f1496"/>
                      <a:pt x="f1497" y="f1498"/>
                      <a:pt x="f1499" y="f112"/>
                    </a:cubicBezTo>
                    <a:lnTo>
                      <a:pt x="f401" y="f500"/>
                    </a:lnTo>
                    <a:cubicBezTo>
                      <a:pt x="f1500" y="f1501"/>
                      <a:pt x="f1502" y="f121"/>
                      <a:pt x="f1503" y="f1504"/>
                    </a:cubicBezTo>
                    <a:cubicBezTo>
                      <a:pt x="f1505" y="f1506"/>
                      <a:pt x="f1507" y="f1508"/>
                      <a:pt x="f1509" y="f1510"/>
                    </a:cubicBezTo>
                    <a:cubicBezTo>
                      <a:pt x="f1511" y="f1512"/>
                      <a:pt x="f1513" y="f1514"/>
                      <a:pt x="f1515" y="f1516"/>
                    </a:cubicBezTo>
                    <a:lnTo>
                      <a:pt x="f1517" y="f1518"/>
                    </a:lnTo>
                    <a:cubicBezTo>
                      <a:pt x="f1519" y="f1520"/>
                      <a:pt x="f1521" y="f195"/>
                      <a:pt x="f1167" y="f1264"/>
                    </a:cubicBezTo>
                    <a:close/>
                    <a:moveTo>
                      <a:pt x="f1522" y="f1250"/>
                    </a:moveTo>
                    <a:cubicBezTo>
                      <a:pt x="f1523" y="f1250"/>
                      <a:pt x="f1524" y="f1525"/>
                      <a:pt x="f1524" y="f1526"/>
                    </a:cubicBezTo>
                    <a:cubicBezTo>
                      <a:pt x="f1524" y="f1527"/>
                      <a:pt x="f1523" y="f1528"/>
                      <a:pt x="f1522" y="f1528"/>
                    </a:cubicBezTo>
                    <a:cubicBezTo>
                      <a:pt x="f1529" y="f1528"/>
                      <a:pt x="f1530" y="f1527"/>
                      <a:pt x="f1530" y="f1526"/>
                    </a:cubicBezTo>
                    <a:cubicBezTo>
                      <a:pt x="f1530" y="f1525"/>
                      <a:pt x="f1529" y="f1250"/>
                      <a:pt x="f1522" y="f1250"/>
                    </a:cubicBezTo>
                    <a:close/>
                    <a:moveTo>
                      <a:pt x="f1522" y="f1531"/>
                    </a:moveTo>
                    <a:cubicBezTo>
                      <a:pt x="f1532" y="f1531"/>
                      <a:pt x="f1533" y="f1534"/>
                      <a:pt x="f1533" y="f1526"/>
                    </a:cubicBezTo>
                    <a:cubicBezTo>
                      <a:pt x="f1533" y="f1535"/>
                      <a:pt x="f1532" y="f1536"/>
                      <a:pt x="f1522" y="f1536"/>
                    </a:cubicBezTo>
                    <a:cubicBezTo>
                      <a:pt x="f1537" y="f1536"/>
                      <a:pt x="f1538" y="f1535"/>
                      <a:pt x="f1538" y="f1526"/>
                    </a:cubicBezTo>
                    <a:cubicBezTo>
                      <a:pt x="f1538" y="f1534"/>
                      <a:pt x="f1537" y="f1531"/>
                      <a:pt x="f1522" y="f1531"/>
                    </a:cubicBezTo>
                    <a:close/>
                    <a:moveTo>
                      <a:pt x="f1539" y="f1540"/>
                    </a:moveTo>
                    <a:cubicBezTo>
                      <a:pt x="f1541" y="f1542"/>
                      <a:pt x="f1543" y="f1544"/>
                      <a:pt x="f1545" y="f1546"/>
                    </a:cubicBezTo>
                    <a:cubicBezTo>
                      <a:pt x="f1547" y="f1548"/>
                      <a:pt x="f1547" y="f1549"/>
                      <a:pt x="f1550" y="f1551"/>
                    </a:cubicBezTo>
                    <a:cubicBezTo>
                      <a:pt x="f1552" y="f1553"/>
                      <a:pt x="f1554" y="f1555"/>
                      <a:pt x="f251" y="f1556"/>
                    </a:cubicBezTo>
                    <a:cubicBezTo>
                      <a:pt x="f1557" y="f1558"/>
                      <a:pt x="f1559" y="f1560"/>
                      <a:pt x="f1561" y="f1562"/>
                    </a:cubicBezTo>
                    <a:cubicBezTo>
                      <a:pt x="f1563" y="f1564"/>
                      <a:pt x="f1565" y="f1566"/>
                      <a:pt x="f1567" y="f1568"/>
                    </a:cubicBezTo>
                    <a:cubicBezTo>
                      <a:pt x="f1569" y="f1570"/>
                      <a:pt x="f1571" y="f1572"/>
                      <a:pt x="f1539" y="f1540"/>
                    </a:cubicBezTo>
                    <a:close/>
                    <a:moveTo>
                      <a:pt x="f1573" y="f1574"/>
                    </a:moveTo>
                    <a:cubicBezTo>
                      <a:pt x="f1575" y="f1576"/>
                      <a:pt x="f1577" y="f1578"/>
                      <a:pt x="f1579" y="f1580"/>
                    </a:cubicBezTo>
                    <a:cubicBezTo>
                      <a:pt x="f1581" y="f1582"/>
                      <a:pt x="f1583" y="f1584"/>
                      <a:pt x="f68" y="f1585"/>
                    </a:cubicBezTo>
                    <a:cubicBezTo>
                      <a:pt x="f1586" y="f1587"/>
                      <a:pt x="f1588" y="f1589"/>
                      <a:pt x="f371" y="f1590"/>
                    </a:cubicBezTo>
                    <a:cubicBezTo>
                      <a:pt x="f1591" y="f1592"/>
                      <a:pt x="f1593" y="f1594"/>
                      <a:pt x="f1595" y="f930"/>
                    </a:cubicBezTo>
                    <a:cubicBezTo>
                      <a:pt x="f1596" y="f1597"/>
                      <a:pt x="f1598" y="f1599"/>
                      <a:pt x="f1600" y="f1601"/>
                    </a:cubicBezTo>
                    <a:cubicBezTo>
                      <a:pt x="f162" y="f1602"/>
                      <a:pt x="f1603" y="f1604"/>
                      <a:pt x="f1605" y="f1606"/>
                    </a:cubicBezTo>
                    <a:cubicBezTo>
                      <a:pt x="f1607" y="f1608"/>
                      <a:pt x="f1609" y="f1610"/>
                      <a:pt x="f1573" y="f15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1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HN" sz="1400" b="0" i="0" u="none" strike="noStrike" kern="0" cap="none" spc="0" baseline="0">
                  <a:solidFill>
                    <a:srgbClr val="011627"/>
                  </a:solidFill>
                  <a:uFillTx/>
                  <a:latin typeface="Poppins" pitchFamily="2"/>
                  <a:cs typeface="Poppins" pitchFamily="2"/>
                </a:endParaRPr>
              </a:p>
            </p:txBody>
          </p:sp>
          <p:grpSp>
            <p:nvGrpSpPr>
              <p:cNvPr id="34" name="Group 43">
                <a:extLst>
                  <a:ext uri="{FF2B5EF4-FFF2-40B4-BE49-F238E27FC236}">
                    <a16:creationId xmlns:a16="http://schemas.microsoft.com/office/drawing/2014/main" id="{5009AC28-EF88-EB41-986E-B4EBEAECD359}"/>
                  </a:ext>
                </a:extLst>
              </p:cNvPr>
              <p:cNvGrpSpPr/>
              <p:nvPr/>
            </p:nvGrpSpPr>
            <p:grpSpPr>
              <a:xfrm>
                <a:off x="8063764" y="5134045"/>
                <a:ext cx="618052" cy="618052"/>
                <a:chOff x="8063764" y="5134045"/>
                <a:chExt cx="618052" cy="618052"/>
              </a:xfrm>
            </p:grpSpPr>
            <p:sp>
              <p:nvSpPr>
                <p:cNvPr id="35" name="Oval 44">
                  <a:extLst>
                    <a:ext uri="{FF2B5EF4-FFF2-40B4-BE49-F238E27FC236}">
                      <a16:creationId xmlns:a16="http://schemas.microsoft.com/office/drawing/2014/main" id="{56EC72A9-30DB-F840-A008-4CC97E246E62}"/>
                    </a:ext>
                  </a:extLst>
                </p:cNvPr>
                <p:cNvSpPr/>
                <p:nvPr/>
              </p:nvSpPr>
              <p:spPr>
                <a:xfrm>
                  <a:off x="8063764" y="5134045"/>
                  <a:ext cx="618052" cy="618052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val f7"/>
                    <a:gd name="f15" fmla="+- 2700000 f2 0"/>
                    <a:gd name="f16" fmla="*/ f9 f1 1"/>
                    <a:gd name="f17" fmla="*/ f10 f1 1"/>
                    <a:gd name="f18" fmla="?: f11 f4 1"/>
                    <a:gd name="f19" fmla="?: f12 f5 1"/>
                    <a:gd name="f20" fmla="?: f13 f6 1"/>
                    <a:gd name="f21" fmla="*/ f15 f8 1"/>
                    <a:gd name="f22" fmla="*/ f16 1 f3"/>
                    <a:gd name="f23" fmla="*/ f17 1 f3"/>
                    <a:gd name="f24" fmla="*/ f18 1 21600"/>
                    <a:gd name="f25" fmla="*/ f19 1 21600"/>
                    <a:gd name="f26" fmla="*/ 21600 f18 1"/>
                    <a:gd name="f27" fmla="*/ 21600 f19 1"/>
                    <a:gd name="f28" fmla="*/ f21 1 f1"/>
                    <a:gd name="f29" fmla="+- f22 0 f2"/>
                    <a:gd name="f30" fmla="+- f23 0 f2"/>
                    <a:gd name="f31" fmla="min f25 f24"/>
                    <a:gd name="f32" fmla="*/ f26 1 f20"/>
                    <a:gd name="f33" fmla="*/ f27 1 f20"/>
                    <a:gd name="f34" fmla="+- 0 0 f28"/>
                    <a:gd name="f35" fmla="val f32"/>
                    <a:gd name="f36" fmla="val f33"/>
                    <a:gd name="f37" fmla="+- 0 0 f34"/>
                    <a:gd name="f38" fmla="*/ f14 f31 1"/>
                    <a:gd name="f39" fmla="+- f36 0 f14"/>
                    <a:gd name="f40" fmla="+- f35 0 f14"/>
                    <a:gd name="f41" fmla="*/ f37 f1 1"/>
                    <a:gd name="f42" fmla="*/ f39 1 2"/>
                    <a:gd name="f43" fmla="*/ f40 1 2"/>
                    <a:gd name="f44" fmla="*/ f41 1 f8"/>
                    <a:gd name="f45" fmla="+- f14 f42 0"/>
                    <a:gd name="f46" fmla="+- f14 f43 0"/>
                    <a:gd name="f47" fmla="+- f44 0 f2"/>
                    <a:gd name="f48" fmla="*/ f43 f31 1"/>
                    <a:gd name="f49" fmla="*/ f42 f31 1"/>
                    <a:gd name="f50" fmla="cos 1 f47"/>
                    <a:gd name="f51" fmla="sin 1 f47"/>
                    <a:gd name="f52" fmla="*/ f45 f31 1"/>
                    <a:gd name="f53" fmla="+- 0 0 f50"/>
                    <a:gd name="f54" fmla="+- 0 0 f51"/>
                    <a:gd name="f55" fmla="+- 0 0 f53"/>
                    <a:gd name="f56" fmla="+- 0 0 f54"/>
                    <a:gd name="f57" fmla="*/ f55 f43 1"/>
                    <a:gd name="f58" fmla="*/ f56 f42 1"/>
                    <a:gd name="f59" fmla="+- f46 0 f57"/>
                    <a:gd name="f60" fmla="+- f46 f57 0"/>
                    <a:gd name="f61" fmla="+- f45 0 f58"/>
                    <a:gd name="f62" fmla="+- f45 f58 0"/>
                    <a:gd name="f63" fmla="*/ f59 f31 1"/>
                    <a:gd name="f64" fmla="*/ f61 f31 1"/>
                    <a:gd name="f65" fmla="*/ f60 f31 1"/>
                    <a:gd name="f66" fmla="*/ f62 f3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63" y="f64"/>
                    </a:cxn>
                    <a:cxn ang="f30">
                      <a:pos x="f63" y="f66"/>
                    </a:cxn>
                    <a:cxn ang="f30">
                      <a:pos x="f65" y="f66"/>
                    </a:cxn>
                    <a:cxn ang="f29">
                      <a:pos x="f65" y="f64"/>
                    </a:cxn>
                  </a:cxnLst>
                  <a:rect l="f63" t="f64" r="f65" b="f66"/>
                  <a:pathLst>
                    <a:path>
                      <a:moveTo>
                        <a:pt x="f38" y="f52"/>
                      </a:moveTo>
                      <a:arcTo wR="f48" hR="f49" stAng="f1" swAng="f0"/>
                      <a:close/>
                    </a:path>
                  </a:pathLst>
                </a:custGeom>
                <a:solidFill>
                  <a:srgbClr val="F2F2F2"/>
                </a:solidFill>
                <a:ln cap="flat">
                  <a:noFill/>
                  <a:prstDash val="solid"/>
                </a:ln>
              </p:spPr>
              <p:txBody>
                <a:bodyPr vert="horz" wrap="square" lIns="71999" tIns="45720" rIns="71999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Poppins-Regular"/>
                  </a:endParaRPr>
                </a:p>
              </p:txBody>
            </p:sp>
            <p:sp>
              <p:nvSpPr>
                <p:cNvPr id="36" name="L-Shape 24">
                  <a:extLst>
                    <a:ext uri="{FF2B5EF4-FFF2-40B4-BE49-F238E27FC236}">
                      <a16:creationId xmlns:a16="http://schemas.microsoft.com/office/drawing/2014/main" id="{6CE1D714-204C-8B4D-BFEE-007F4F6506AA}"/>
                    </a:ext>
                  </a:extLst>
                </p:cNvPr>
                <p:cNvSpPr/>
                <p:nvPr/>
              </p:nvSpPr>
              <p:spPr>
                <a:xfrm rot="8100003" flipH="1">
                  <a:off x="8310049" y="5340206"/>
                  <a:ext cx="214042" cy="214042"/>
                </a:xfrm>
                <a:custGeom>
                  <a:avLst>
                    <a:gd name="f9" fmla="val 17364"/>
                    <a:gd name="f10" fmla="val 17364"/>
                  </a:avLst>
                  <a:gdLst>
                    <a:gd name="f2" fmla="val 10800000"/>
                    <a:gd name="f3" fmla="val 5400000"/>
                    <a:gd name="f4" fmla="val 180"/>
                    <a:gd name="f5" fmla="val w"/>
                    <a:gd name="f6" fmla="val h"/>
                    <a:gd name="f7" fmla="val ss"/>
                    <a:gd name="f8" fmla="val 0"/>
                    <a:gd name="f9" fmla="val 17364"/>
                    <a:gd name="f10" fmla="val 17364"/>
                    <a:gd name="f11" fmla="+- 0 0 -90"/>
                    <a:gd name="f12" fmla="+- 0 0 -360"/>
                    <a:gd name="f13" fmla="abs f5"/>
                    <a:gd name="f14" fmla="abs f6"/>
                    <a:gd name="f15" fmla="abs f7"/>
                    <a:gd name="f16" fmla="val f8"/>
                    <a:gd name="f17" fmla="val f9"/>
                    <a:gd name="f18" fmla="val f10"/>
                    <a:gd name="f19" fmla="*/ f11 f2 1"/>
                    <a:gd name="f20" fmla="*/ f12 f2 1"/>
                    <a:gd name="f21" fmla="?: f13 f5 1"/>
                    <a:gd name="f22" fmla="?: f14 f6 1"/>
                    <a:gd name="f23" fmla="?: f15 f7 1"/>
                    <a:gd name="f24" fmla="*/ f19 1 f4"/>
                    <a:gd name="f25" fmla="*/ f20 1 f4"/>
                    <a:gd name="f26" fmla="*/ f21 1 21600"/>
                    <a:gd name="f27" fmla="*/ f22 1 21600"/>
                    <a:gd name="f28" fmla="*/ 21600 f21 1"/>
                    <a:gd name="f29" fmla="*/ 21600 f22 1"/>
                    <a:gd name="f30" fmla="+- f24 0 f3"/>
                    <a:gd name="f31" fmla="+- f25 0 f3"/>
                    <a:gd name="f32" fmla="min f27 f26"/>
                    <a:gd name="f33" fmla="*/ f28 1 f23"/>
                    <a:gd name="f34" fmla="*/ f29 1 f23"/>
                    <a:gd name="f35" fmla="val f33"/>
                    <a:gd name="f36" fmla="val f34"/>
                    <a:gd name="f37" fmla="*/ f16 f32 1"/>
                    <a:gd name="f38" fmla="+- f36 0 f16"/>
                    <a:gd name="f39" fmla="+- f35 0 f16"/>
                    <a:gd name="f40" fmla="*/ f36 f32 1"/>
                    <a:gd name="f41" fmla="*/ f35 f32 1"/>
                    <a:gd name="f42" fmla="min f39 f38"/>
                    <a:gd name="f43" fmla="+- f39 0 f38"/>
                    <a:gd name="f44" fmla="*/ f42 f18 1"/>
                    <a:gd name="f45" fmla="*/ f42 f17 1"/>
                    <a:gd name="f46" fmla="*/ f44 1 100000"/>
                    <a:gd name="f47" fmla="*/ f45 1 100000"/>
                    <a:gd name="f48" fmla="+- f36 0 f47"/>
                    <a:gd name="f49" fmla="*/ f46 1 2"/>
                    <a:gd name="f50" fmla="?: f43 f35 f46"/>
                    <a:gd name="f51" fmla="*/ f46 f32 1"/>
                    <a:gd name="f52" fmla="+- f48 f36 0"/>
                    <a:gd name="f53" fmla="?: f43 f48 f16"/>
                    <a:gd name="f54" fmla="*/ f50 f32 1"/>
                    <a:gd name="f55" fmla="*/ f48 f32 1"/>
                    <a:gd name="f56" fmla="*/ f49 f32 1"/>
                    <a:gd name="f57" fmla="*/ f52 1 2"/>
                    <a:gd name="f58" fmla="*/ f53 f32 1"/>
                    <a:gd name="f59" fmla="*/ f57 f3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41" y="f59"/>
                    </a:cxn>
                    <a:cxn ang="f31">
                      <a:pos x="f56" y="f37"/>
                    </a:cxn>
                  </a:cxnLst>
                  <a:rect l="f37" t="f58" r="f54" b="f40"/>
                  <a:pathLst>
                    <a:path>
                      <a:moveTo>
                        <a:pt x="f37" y="f37"/>
                      </a:moveTo>
                      <a:lnTo>
                        <a:pt x="f51" y="f37"/>
                      </a:lnTo>
                      <a:lnTo>
                        <a:pt x="f51" y="f55"/>
                      </a:lnTo>
                      <a:lnTo>
                        <a:pt x="f41" y="f55"/>
                      </a:lnTo>
                      <a:lnTo>
                        <a:pt x="f41" y="f40"/>
                      </a:lnTo>
                      <a:lnTo>
                        <a:pt x="f37" y="f40"/>
                      </a:lnTo>
                      <a:close/>
                    </a:path>
                  </a:pathLst>
                </a:custGeom>
                <a:solidFill>
                  <a:srgbClr val="B8B8B8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2400" b="0" i="0" u="none" strike="noStrike" kern="0" cap="none" spc="0" baseline="0">
                    <a:solidFill>
                      <a:srgbClr val="FFFFFF"/>
                    </a:solidFill>
                    <a:uFillTx/>
                    <a:latin typeface="Poppins" pitchFamily="2"/>
                    <a:cs typeface="Poppins" pitchFamily="2"/>
                  </a:endParaRPr>
                </a:p>
              </p:txBody>
            </p:sp>
          </p:grpSp>
          <p:sp>
            <p:nvSpPr>
              <p:cNvPr id="37" name="Oval 53">
                <a:extLst>
                  <a:ext uri="{FF2B5EF4-FFF2-40B4-BE49-F238E27FC236}">
                    <a16:creationId xmlns:a16="http://schemas.microsoft.com/office/drawing/2014/main" id="{1F856071-FA03-694F-B3F6-C76B42E38F14}"/>
                  </a:ext>
                </a:extLst>
              </p:cNvPr>
              <p:cNvSpPr/>
              <p:nvPr/>
            </p:nvSpPr>
            <p:spPr>
              <a:xfrm>
                <a:off x="7176101" y="2235424"/>
                <a:ext cx="2392801" cy="2392801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38" name="Oval 54">
                <a:extLst>
                  <a:ext uri="{FF2B5EF4-FFF2-40B4-BE49-F238E27FC236}">
                    <a16:creationId xmlns:a16="http://schemas.microsoft.com/office/drawing/2014/main" id="{71C8B067-1308-5E47-A4C2-A7DF5233CE91}"/>
                  </a:ext>
                </a:extLst>
              </p:cNvPr>
              <p:cNvSpPr/>
              <p:nvPr/>
            </p:nvSpPr>
            <p:spPr>
              <a:xfrm>
                <a:off x="7380323" y="2452091"/>
                <a:ext cx="1963079" cy="1963079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39" name="TextBox 55">
                <a:extLst>
                  <a:ext uri="{FF2B5EF4-FFF2-40B4-BE49-F238E27FC236}">
                    <a16:creationId xmlns:a16="http://schemas.microsoft.com/office/drawing/2014/main" id="{A726A010-1488-1148-B0C0-AE3C8B9F6D1E}"/>
                  </a:ext>
                </a:extLst>
              </p:cNvPr>
              <p:cNvSpPr txBox="1"/>
              <p:nvPr/>
            </p:nvSpPr>
            <p:spPr>
              <a:xfrm>
                <a:off x="7178689" y="3541617"/>
                <a:ext cx="2387635" cy="46315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400" b="1" i="0" u="none" strike="noStrike" kern="1200" cap="none" spc="0" baseline="0">
                    <a:solidFill>
                      <a:srgbClr val="B8B8B8"/>
                    </a:solidFill>
                    <a:uFillTx/>
                    <a:latin typeface="Poppins" pitchFamily="2"/>
                    <a:cs typeface="Poppins" pitchFamily="2"/>
                  </a:rPr>
                  <a:t>Alignment</a:t>
                </a:r>
              </a:p>
            </p:txBody>
          </p:sp>
          <p:sp>
            <p:nvSpPr>
              <p:cNvPr id="40" name="Oval 56">
                <a:extLst>
                  <a:ext uri="{FF2B5EF4-FFF2-40B4-BE49-F238E27FC236}">
                    <a16:creationId xmlns:a16="http://schemas.microsoft.com/office/drawing/2014/main" id="{A3B0ADD5-7DE0-B044-A4AC-4D30660C8525}"/>
                  </a:ext>
                </a:extLst>
              </p:cNvPr>
              <p:cNvSpPr/>
              <p:nvPr/>
            </p:nvSpPr>
            <p:spPr>
              <a:xfrm>
                <a:off x="8007263" y="2825642"/>
                <a:ext cx="719047" cy="71904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pic>
            <p:nvPicPr>
              <p:cNvPr id="41" name="Graphic 57" descr="Triangle Ruler outline">
                <a:extLst>
                  <a:ext uri="{FF2B5EF4-FFF2-40B4-BE49-F238E27FC236}">
                    <a16:creationId xmlns:a16="http://schemas.microsoft.com/office/drawing/2014/main" id="{9AA5BBD4-1C7E-9440-9E09-D94F581D7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180944" y="2933687"/>
                <a:ext cx="451896" cy="451896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42" name="Picture Placeholder 11">
              <a:extLst>
                <a:ext uri="{FF2B5EF4-FFF2-40B4-BE49-F238E27FC236}">
                  <a16:creationId xmlns:a16="http://schemas.microsoft.com/office/drawing/2014/main" id="{93D2052F-DA0C-7F4B-92BA-E0BE7E6FD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5000"/>
            </a:blip>
            <a:srcRect l="42218" r="27"/>
            <a:stretch>
              <a:fillRect/>
            </a:stretch>
          </p:blipFill>
          <p:spPr>
            <a:xfrm>
              <a:off x="5135471" y="0"/>
              <a:ext cx="7056534" cy="6858000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43" name="Slide Number Placeholder 7">
            <a:extLst>
              <a:ext uri="{FF2B5EF4-FFF2-40B4-BE49-F238E27FC236}">
                <a16:creationId xmlns:a16="http://schemas.microsoft.com/office/drawing/2014/main" id="{BDFE7F9D-362E-3A45-9E1A-658F00D28D5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F3AE6627-5630-EE41-95D9-57177575821D}" type="slidenum">
              <a:t>3</a:t>
            </a:fld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44" name="Group 52">
            <a:extLst>
              <a:ext uri="{FF2B5EF4-FFF2-40B4-BE49-F238E27FC236}">
                <a16:creationId xmlns:a16="http://schemas.microsoft.com/office/drawing/2014/main" id="{8216D404-81DD-0E4C-91A2-FF6E6D5CBFD2}"/>
              </a:ext>
            </a:extLst>
          </p:cNvPr>
          <p:cNvGrpSpPr/>
          <p:nvPr/>
        </p:nvGrpSpPr>
        <p:grpSpPr>
          <a:xfrm>
            <a:off x="643856" y="2414500"/>
            <a:ext cx="4397560" cy="2363449"/>
            <a:chOff x="643856" y="2414500"/>
            <a:chExt cx="4397560" cy="2363449"/>
          </a:xfrm>
        </p:grpSpPr>
        <p:grpSp>
          <p:nvGrpSpPr>
            <p:cNvPr id="45" name="Group 11">
              <a:extLst>
                <a:ext uri="{FF2B5EF4-FFF2-40B4-BE49-F238E27FC236}">
                  <a16:creationId xmlns:a16="http://schemas.microsoft.com/office/drawing/2014/main" id="{8B052FB4-FD5C-AF4E-8127-FC5D96F6674A}"/>
                </a:ext>
              </a:extLst>
            </p:cNvPr>
            <p:cNvGrpSpPr/>
            <p:nvPr/>
          </p:nvGrpSpPr>
          <p:grpSpPr>
            <a:xfrm>
              <a:off x="643856" y="2414500"/>
              <a:ext cx="4397560" cy="2363449"/>
              <a:chOff x="643856" y="2414500"/>
              <a:chExt cx="4397560" cy="2363449"/>
            </a:xfrm>
          </p:grpSpPr>
          <p:sp>
            <p:nvSpPr>
              <p:cNvPr id="46" name="TextBox 3">
                <a:extLst>
                  <a:ext uri="{FF2B5EF4-FFF2-40B4-BE49-F238E27FC236}">
                    <a16:creationId xmlns:a16="http://schemas.microsoft.com/office/drawing/2014/main" id="{58FBBCB4-A720-4E45-8498-914748DF0660}"/>
                  </a:ext>
                </a:extLst>
              </p:cNvPr>
              <p:cNvSpPr txBox="1"/>
              <p:nvPr/>
            </p:nvSpPr>
            <p:spPr>
              <a:xfrm>
                <a:off x="692283" y="3612501"/>
                <a:ext cx="4285509" cy="1165448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Poppins Light" pitchFamily="2"/>
                    <a:cs typeface="Poppins Light" pitchFamily="2"/>
                  </a:rPr>
                  <a:t>Con base en los hallazgos de la competencia, aprendizajes y estrategia, activar para alcanzar los objetivos de negocio.  </a:t>
                </a:r>
              </a:p>
            </p:txBody>
          </p:sp>
          <p:cxnSp>
            <p:nvCxnSpPr>
              <p:cNvPr id="47" name="Straight Connector 5">
                <a:extLst>
                  <a:ext uri="{FF2B5EF4-FFF2-40B4-BE49-F238E27FC236}">
                    <a16:creationId xmlns:a16="http://schemas.microsoft.com/office/drawing/2014/main" id="{688E5B23-384B-C246-9D6C-0A39D91544D0}"/>
                  </a:ext>
                </a:extLst>
              </p:cNvPr>
              <p:cNvCxnSpPr/>
              <p:nvPr/>
            </p:nvCxnSpPr>
            <p:spPr>
              <a:xfrm>
                <a:off x="776545" y="3386754"/>
                <a:ext cx="4264871" cy="0"/>
              </a:xfrm>
              <a:prstGeom prst="straightConnector1">
                <a:avLst/>
              </a:prstGeom>
              <a:noFill/>
              <a:ln w="12701" cap="flat">
                <a:solidFill>
                  <a:srgbClr val="89D328"/>
                </a:solidFill>
                <a:prstDash val="solid"/>
                <a:miter/>
              </a:ln>
            </p:spPr>
          </p:cxnSp>
          <p:sp>
            <p:nvSpPr>
              <p:cNvPr id="48" name="TextBox 9">
                <a:extLst>
                  <a:ext uri="{FF2B5EF4-FFF2-40B4-BE49-F238E27FC236}">
                    <a16:creationId xmlns:a16="http://schemas.microsoft.com/office/drawing/2014/main" id="{BAEB08A5-FC11-6549-9CE5-02B9F2347BD3}"/>
                  </a:ext>
                </a:extLst>
              </p:cNvPr>
              <p:cNvSpPr txBox="1"/>
              <p:nvPr/>
            </p:nvSpPr>
            <p:spPr>
              <a:xfrm>
                <a:off x="643856" y="2414500"/>
                <a:ext cx="4285509" cy="923333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5400" b="0" i="0" u="none" strike="noStrike" kern="1200" cap="none" spc="0" baseline="0">
                    <a:solidFill>
                      <a:srgbClr val="000000"/>
                    </a:solidFill>
                    <a:uFillTx/>
                    <a:latin typeface="Poppins Thin" pitchFamily="2"/>
                    <a:cs typeface="Poppins Thin" pitchFamily="2"/>
                  </a:rPr>
                  <a:t>04 -</a:t>
                </a:r>
              </a:p>
            </p:txBody>
          </p:sp>
        </p:grpSp>
        <p:grpSp>
          <p:nvGrpSpPr>
            <p:cNvPr id="49" name="Group 33">
              <a:extLst>
                <a:ext uri="{FF2B5EF4-FFF2-40B4-BE49-F238E27FC236}">
                  <a16:creationId xmlns:a16="http://schemas.microsoft.com/office/drawing/2014/main" id="{4A0AB250-2339-2242-93A6-15C2115CFDBA}"/>
                </a:ext>
              </a:extLst>
            </p:cNvPr>
            <p:cNvGrpSpPr/>
            <p:nvPr/>
          </p:nvGrpSpPr>
          <p:grpSpPr>
            <a:xfrm>
              <a:off x="2119743" y="2510832"/>
              <a:ext cx="2810308" cy="598063"/>
              <a:chOff x="2119743" y="2510832"/>
              <a:chExt cx="2810308" cy="598063"/>
            </a:xfrm>
          </p:grpSpPr>
          <p:sp>
            <p:nvSpPr>
              <p:cNvPr id="50" name="Oval 15">
                <a:extLst>
                  <a:ext uri="{FF2B5EF4-FFF2-40B4-BE49-F238E27FC236}">
                    <a16:creationId xmlns:a16="http://schemas.microsoft.com/office/drawing/2014/main" id="{9FAF51EC-4F45-734B-8B6F-A4131DFD53CF}"/>
                  </a:ext>
                </a:extLst>
              </p:cNvPr>
              <p:cNvSpPr/>
              <p:nvPr/>
            </p:nvSpPr>
            <p:spPr>
              <a:xfrm>
                <a:off x="2119743" y="2510832"/>
                <a:ext cx="598063" cy="59806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89D32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6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51" name="TextBox 18">
                <a:extLst>
                  <a:ext uri="{FF2B5EF4-FFF2-40B4-BE49-F238E27FC236}">
                    <a16:creationId xmlns:a16="http://schemas.microsoft.com/office/drawing/2014/main" id="{44535D48-7DF2-3249-937D-7210EE484280}"/>
                  </a:ext>
                </a:extLst>
              </p:cNvPr>
              <p:cNvSpPr txBox="1"/>
              <p:nvPr/>
            </p:nvSpPr>
            <p:spPr>
              <a:xfrm>
                <a:off x="2748046" y="2548249"/>
                <a:ext cx="2182005" cy="52321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91440" tIns="45720" rIns="91440" bIns="45720" anchor="ctr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2800" b="1" i="0" u="none" strike="noStrike" kern="0" cap="none" spc="0" baseline="0">
                    <a:solidFill>
                      <a:srgbClr val="89D328"/>
                    </a:solidFill>
                    <a:uFillTx/>
                    <a:latin typeface="Poppins-SemiBold"/>
                  </a:rPr>
                  <a:t>Activación</a:t>
                </a:r>
              </a:p>
            </p:txBody>
          </p:sp>
        </p:grpSp>
      </p:grpSp>
      <p:sp>
        <p:nvSpPr>
          <p:cNvPr id="52" name="Freeform 69">
            <a:extLst>
              <a:ext uri="{FF2B5EF4-FFF2-40B4-BE49-F238E27FC236}">
                <a16:creationId xmlns:a16="http://schemas.microsoft.com/office/drawing/2014/main" id="{FBF18FD7-B474-544C-A42C-46ED0D2612CD}"/>
              </a:ext>
            </a:extLst>
          </p:cNvPr>
          <p:cNvSpPr/>
          <p:nvPr/>
        </p:nvSpPr>
        <p:spPr>
          <a:xfrm>
            <a:off x="8424330" y="3489414"/>
            <a:ext cx="2981620" cy="297754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981618"/>
              <a:gd name="f7" fmla="val 2977539"/>
              <a:gd name="f8" fmla="val 2222810"/>
              <a:gd name="f9" fmla="val 2704080"/>
              <a:gd name="f10" fmla="val 5"/>
              <a:gd name="f11" fmla="val 1644453"/>
              <a:gd name="f12" fmla="val 1646703"/>
              <a:gd name="f13" fmla="val 1"/>
              <a:gd name="f14" fmla="val 2569291"/>
              <a:gd name="f15" fmla="val 2257947"/>
              <a:gd name="f16" fmla="val 15254"/>
              <a:gd name="f17" fmla="val 2256409"/>
              <a:gd name="f18" fmla="val 156072"/>
              <a:gd name="f19" fmla="val 2227593"/>
              <a:gd name="f20" fmla="val 262002"/>
              <a:gd name="f21" fmla="val 2102996"/>
              <a:gd name="f22" fmla="val 1953659"/>
              <a:gd name="f23" fmla="val 1804322"/>
              <a:gd name="f24" fmla="val 1679725"/>
              <a:gd name="f25" fmla="val 1650910"/>
              <a:gd name="f26" fmla="val 1649372"/>
              <a:gd name="f27" fmla="val 1454933"/>
              <a:gd name="f28" fmla="val 1242935"/>
              <a:gd name="f29" fmla="val 85441"/>
              <a:gd name="f30" fmla="val 1238621"/>
              <a:gd name="f31" fmla="val 696977"/>
              <a:gd name="f32" fmla="val 1176517"/>
              <a:gd name="f33" fmla="val 1183146"/>
              <a:gd name="f34" fmla="val 690345"/>
              <a:gd name="f35" fmla="val 1245251"/>
              <a:gd name="f36" fmla="val 78810"/>
              <a:gd name="f37" fmla="val 1249231"/>
              <a:gd name="f38" fmla="val 4"/>
              <a:gd name="f39" fmla="val 1557915"/>
              <a:gd name="f40" fmla="val 1619045"/>
              <a:gd name="f41" fmla="val 1636184"/>
              <a:gd name="f42" fmla="val 55217"/>
              <a:gd name="f43" fmla="val 1683097"/>
              <a:gd name="f44" fmla="val 166131"/>
              <a:gd name="f45" fmla="val 1792924"/>
              <a:gd name="f46" fmla="val 243957"/>
              <a:gd name="f47" fmla="val 1920927"/>
              <a:gd name="f48" fmla="val 2048930"/>
              <a:gd name="f49" fmla="val 2158757"/>
              <a:gd name="f50" fmla="val 2205670"/>
              <a:gd name="f51" fmla="+- 0 0 -90"/>
              <a:gd name="f52" fmla="*/ f3 1 2981618"/>
              <a:gd name="f53" fmla="*/ f4 1 2977539"/>
              <a:gd name="f54" fmla="val f5"/>
              <a:gd name="f55" fmla="val f6"/>
              <a:gd name="f56" fmla="val f7"/>
              <a:gd name="f57" fmla="*/ f51 f0 1"/>
              <a:gd name="f58" fmla="+- f56 0 f54"/>
              <a:gd name="f59" fmla="+- f55 0 f54"/>
              <a:gd name="f60" fmla="*/ f57 1 f2"/>
              <a:gd name="f61" fmla="*/ f59 1 2981618"/>
              <a:gd name="f62" fmla="*/ f58 1 2977539"/>
              <a:gd name="f63" fmla="*/ 2222810 f59 1"/>
              <a:gd name="f64" fmla="*/ 0 f58 1"/>
              <a:gd name="f65" fmla="*/ 2704080 f59 1"/>
              <a:gd name="f66" fmla="*/ 5 f58 1"/>
              <a:gd name="f67" fmla="*/ 2981618 f59 1"/>
              <a:gd name="f68" fmla="*/ 1 f59 1"/>
              <a:gd name="f69" fmla="*/ 2977539 f58 1"/>
              <a:gd name="f70" fmla="*/ 2569291 f58 1"/>
              <a:gd name="f71" fmla="*/ 0 f59 1"/>
              <a:gd name="f72" fmla="*/ 2257947 f58 1"/>
              <a:gd name="f73" fmla="*/ 15254 f59 1"/>
              <a:gd name="f74" fmla="*/ 2256409 f58 1"/>
              <a:gd name="f75" fmla="*/ 262002 f59 1"/>
              <a:gd name="f76" fmla="*/ 1953659 f58 1"/>
              <a:gd name="f77" fmla="*/ 1650910 f58 1"/>
              <a:gd name="f78" fmla="*/ 1649372 f58 1"/>
              <a:gd name="f79" fmla="*/ 1454933 f58 1"/>
              <a:gd name="f80" fmla="*/ 1242935 f58 1"/>
              <a:gd name="f81" fmla="*/ 85441 f59 1"/>
              <a:gd name="f82" fmla="*/ 1238621 f58 1"/>
              <a:gd name="f83" fmla="*/ 1245251 f59 1"/>
              <a:gd name="f84" fmla="*/ 78810 f58 1"/>
              <a:gd name="f85" fmla="*/ 1249231 f59 1"/>
              <a:gd name="f86" fmla="*/ 4 f58 1"/>
              <a:gd name="f87" fmla="*/ 1557915 f59 1"/>
              <a:gd name="f88" fmla="*/ 1619045 f59 1"/>
              <a:gd name="f89" fmla="*/ 1636184 f59 1"/>
              <a:gd name="f90" fmla="*/ 55217 f58 1"/>
              <a:gd name="f91" fmla="*/ 1920927 f59 1"/>
              <a:gd name="f92" fmla="*/ 243957 f58 1"/>
              <a:gd name="f93" fmla="*/ 2205670 f59 1"/>
              <a:gd name="f94" fmla="+- f60 0 f1"/>
              <a:gd name="f95" fmla="*/ f63 1 2981618"/>
              <a:gd name="f96" fmla="*/ f64 1 2977539"/>
              <a:gd name="f97" fmla="*/ f65 1 2981618"/>
              <a:gd name="f98" fmla="*/ f66 1 2977539"/>
              <a:gd name="f99" fmla="*/ f67 1 2981618"/>
              <a:gd name="f100" fmla="*/ f68 1 2981618"/>
              <a:gd name="f101" fmla="*/ f69 1 2977539"/>
              <a:gd name="f102" fmla="*/ f70 1 2977539"/>
              <a:gd name="f103" fmla="*/ f71 1 2981618"/>
              <a:gd name="f104" fmla="*/ f72 1 2977539"/>
              <a:gd name="f105" fmla="*/ f73 1 2981618"/>
              <a:gd name="f106" fmla="*/ f74 1 2977539"/>
              <a:gd name="f107" fmla="*/ f75 1 2981618"/>
              <a:gd name="f108" fmla="*/ f76 1 2977539"/>
              <a:gd name="f109" fmla="*/ f77 1 2977539"/>
              <a:gd name="f110" fmla="*/ f78 1 2977539"/>
              <a:gd name="f111" fmla="*/ f79 1 2977539"/>
              <a:gd name="f112" fmla="*/ f80 1 2977539"/>
              <a:gd name="f113" fmla="*/ f81 1 2981618"/>
              <a:gd name="f114" fmla="*/ f82 1 2977539"/>
              <a:gd name="f115" fmla="*/ f83 1 2981618"/>
              <a:gd name="f116" fmla="*/ f84 1 2977539"/>
              <a:gd name="f117" fmla="*/ f85 1 2981618"/>
              <a:gd name="f118" fmla="*/ f86 1 2977539"/>
              <a:gd name="f119" fmla="*/ f87 1 2981618"/>
              <a:gd name="f120" fmla="*/ f88 1 2981618"/>
              <a:gd name="f121" fmla="*/ f89 1 2981618"/>
              <a:gd name="f122" fmla="*/ f90 1 2977539"/>
              <a:gd name="f123" fmla="*/ f91 1 2981618"/>
              <a:gd name="f124" fmla="*/ f92 1 2977539"/>
              <a:gd name="f125" fmla="*/ f93 1 2981618"/>
              <a:gd name="f126" fmla="*/ f54 1 f61"/>
              <a:gd name="f127" fmla="*/ f55 1 f61"/>
              <a:gd name="f128" fmla="*/ f54 1 f62"/>
              <a:gd name="f129" fmla="*/ f56 1 f62"/>
              <a:gd name="f130" fmla="*/ f95 1 f61"/>
              <a:gd name="f131" fmla="*/ f96 1 f62"/>
              <a:gd name="f132" fmla="*/ f97 1 f61"/>
              <a:gd name="f133" fmla="*/ f98 1 f62"/>
              <a:gd name="f134" fmla="*/ f99 1 f61"/>
              <a:gd name="f135" fmla="*/ f100 1 f61"/>
              <a:gd name="f136" fmla="*/ f101 1 f62"/>
              <a:gd name="f137" fmla="*/ f102 1 f62"/>
              <a:gd name="f138" fmla="*/ f103 1 f61"/>
              <a:gd name="f139" fmla="*/ f104 1 f62"/>
              <a:gd name="f140" fmla="*/ f105 1 f61"/>
              <a:gd name="f141" fmla="*/ f106 1 f62"/>
              <a:gd name="f142" fmla="*/ f107 1 f61"/>
              <a:gd name="f143" fmla="*/ f108 1 f62"/>
              <a:gd name="f144" fmla="*/ f109 1 f62"/>
              <a:gd name="f145" fmla="*/ f110 1 f62"/>
              <a:gd name="f146" fmla="*/ f111 1 f62"/>
              <a:gd name="f147" fmla="*/ f112 1 f62"/>
              <a:gd name="f148" fmla="*/ f113 1 f61"/>
              <a:gd name="f149" fmla="*/ f114 1 f62"/>
              <a:gd name="f150" fmla="*/ f115 1 f61"/>
              <a:gd name="f151" fmla="*/ f116 1 f62"/>
              <a:gd name="f152" fmla="*/ f117 1 f61"/>
              <a:gd name="f153" fmla="*/ f118 1 f62"/>
              <a:gd name="f154" fmla="*/ f119 1 f61"/>
              <a:gd name="f155" fmla="*/ f120 1 f61"/>
              <a:gd name="f156" fmla="*/ f121 1 f61"/>
              <a:gd name="f157" fmla="*/ f122 1 f62"/>
              <a:gd name="f158" fmla="*/ f123 1 f61"/>
              <a:gd name="f159" fmla="*/ f124 1 f62"/>
              <a:gd name="f160" fmla="*/ f125 1 f61"/>
              <a:gd name="f161" fmla="*/ f126 f52 1"/>
              <a:gd name="f162" fmla="*/ f127 f52 1"/>
              <a:gd name="f163" fmla="*/ f129 f53 1"/>
              <a:gd name="f164" fmla="*/ f128 f53 1"/>
              <a:gd name="f165" fmla="*/ f130 f52 1"/>
              <a:gd name="f166" fmla="*/ f131 f53 1"/>
              <a:gd name="f167" fmla="*/ f132 f52 1"/>
              <a:gd name="f168" fmla="*/ f133 f53 1"/>
              <a:gd name="f169" fmla="*/ f134 f52 1"/>
              <a:gd name="f170" fmla="*/ f135 f52 1"/>
              <a:gd name="f171" fmla="*/ f136 f53 1"/>
              <a:gd name="f172" fmla="*/ f137 f53 1"/>
              <a:gd name="f173" fmla="*/ f138 f52 1"/>
              <a:gd name="f174" fmla="*/ f139 f53 1"/>
              <a:gd name="f175" fmla="*/ f140 f52 1"/>
              <a:gd name="f176" fmla="*/ f141 f53 1"/>
              <a:gd name="f177" fmla="*/ f142 f52 1"/>
              <a:gd name="f178" fmla="*/ f143 f53 1"/>
              <a:gd name="f179" fmla="*/ f144 f53 1"/>
              <a:gd name="f180" fmla="*/ f145 f53 1"/>
              <a:gd name="f181" fmla="*/ f146 f53 1"/>
              <a:gd name="f182" fmla="*/ f147 f53 1"/>
              <a:gd name="f183" fmla="*/ f148 f52 1"/>
              <a:gd name="f184" fmla="*/ f149 f53 1"/>
              <a:gd name="f185" fmla="*/ f150 f52 1"/>
              <a:gd name="f186" fmla="*/ f151 f53 1"/>
              <a:gd name="f187" fmla="*/ f152 f52 1"/>
              <a:gd name="f188" fmla="*/ f153 f53 1"/>
              <a:gd name="f189" fmla="*/ f154 f52 1"/>
              <a:gd name="f190" fmla="*/ f155 f52 1"/>
              <a:gd name="f191" fmla="*/ f156 f52 1"/>
              <a:gd name="f192" fmla="*/ f157 f53 1"/>
              <a:gd name="f193" fmla="*/ f158 f52 1"/>
              <a:gd name="f194" fmla="*/ f159 f53 1"/>
              <a:gd name="f195" fmla="*/ f160 f5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94">
                <a:pos x="f165" y="f166"/>
              </a:cxn>
              <a:cxn ang="f94">
                <a:pos x="f167" y="f166"/>
              </a:cxn>
              <a:cxn ang="f94">
                <a:pos x="f167" y="f168"/>
              </a:cxn>
              <a:cxn ang="f94">
                <a:pos x="f169" y="f168"/>
              </a:cxn>
              <a:cxn ang="f94">
                <a:pos x="f170" y="f171"/>
              </a:cxn>
              <a:cxn ang="f94">
                <a:pos x="f170" y="f172"/>
              </a:cxn>
              <a:cxn ang="f94">
                <a:pos x="f173" y="f172"/>
              </a:cxn>
              <a:cxn ang="f94">
                <a:pos x="f173" y="f174"/>
              </a:cxn>
              <a:cxn ang="f94">
                <a:pos x="f175" y="f176"/>
              </a:cxn>
              <a:cxn ang="f94">
                <a:pos x="f177" y="f178"/>
              </a:cxn>
              <a:cxn ang="f94">
                <a:pos x="f175" y="f179"/>
              </a:cxn>
              <a:cxn ang="f94">
                <a:pos x="f173" y="f180"/>
              </a:cxn>
              <a:cxn ang="f94">
                <a:pos x="f173" y="f181"/>
              </a:cxn>
              <a:cxn ang="f94">
                <a:pos x="f170" y="f181"/>
              </a:cxn>
              <a:cxn ang="f94">
                <a:pos x="f170" y="f182"/>
              </a:cxn>
              <a:cxn ang="f94">
                <a:pos x="f183" y="f184"/>
              </a:cxn>
              <a:cxn ang="f94">
                <a:pos x="f185" y="f186"/>
              </a:cxn>
              <a:cxn ang="f94">
                <a:pos x="f187" y="f188"/>
              </a:cxn>
              <a:cxn ang="f94">
                <a:pos x="f189" y="f188"/>
              </a:cxn>
              <a:cxn ang="f94">
                <a:pos x="f189" y="f168"/>
              </a:cxn>
              <a:cxn ang="f94">
                <a:pos x="f190" y="f168"/>
              </a:cxn>
              <a:cxn ang="f94">
                <a:pos x="f191" y="f192"/>
              </a:cxn>
              <a:cxn ang="f94">
                <a:pos x="f193" y="f194"/>
              </a:cxn>
              <a:cxn ang="f94">
                <a:pos x="f195" y="f192"/>
              </a:cxn>
            </a:cxnLst>
            <a:rect l="f161" t="f164" r="f162" b="f163"/>
            <a:pathLst>
              <a:path w="2981618" h="2977539">
                <a:moveTo>
                  <a:pt x="f8" y="f5"/>
                </a:moveTo>
                <a:lnTo>
                  <a:pt x="f9" y="f5"/>
                </a:lnTo>
                <a:lnTo>
                  <a:pt x="f9" y="f10"/>
                </a:lnTo>
                <a:lnTo>
                  <a:pt x="f6" y="f10"/>
                </a:lnTo>
                <a:cubicBezTo>
                  <a:pt x="f6" y="f11"/>
                  <a:pt x="f12" y="f7"/>
                  <a:pt x="f13" y="f7"/>
                </a:cubicBezTo>
                <a:lnTo>
                  <a:pt x="f13" y="f14"/>
                </a:lnTo>
                <a:lnTo>
                  <a:pt x="f5" y="f14"/>
                </a:lnTo>
                <a:lnTo>
                  <a:pt x="f5" y="f15"/>
                </a:lnTo>
                <a:lnTo>
                  <a:pt x="f16" y="f17"/>
                </a:lnTo>
                <a:cubicBezTo>
                  <a:pt x="f18" y="f19"/>
                  <a:pt x="f20" y="f21"/>
                  <a:pt x="f20" y="f22"/>
                </a:cubicBezTo>
                <a:cubicBezTo>
                  <a:pt x="f20" y="f23"/>
                  <a:pt x="f18" y="f24"/>
                  <a:pt x="f16" y="f25"/>
                </a:cubicBezTo>
                <a:lnTo>
                  <a:pt x="f5" y="f26"/>
                </a:lnTo>
                <a:lnTo>
                  <a:pt x="f5" y="f27"/>
                </a:lnTo>
                <a:lnTo>
                  <a:pt x="f13" y="f27"/>
                </a:lnTo>
                <a:lnTo>
                  <a:pt x="f13" y="f28"/>
                </a:lnTo>
                <a:lnTo>
                  <a:pt x="f29" y="f30"/>
                </a:lnTo>
                <a:cubicBezTo>
                  <a:pt x="f31" y="f32"/>
                  <a:pt x="f33" y="f34"/>
                  <a:pt x="f35" y="f36"/>
                </a:cubicBezTo>
                <a:lnTo>
                  <a:pt x="f37" y="f38"/>
                </a:lnTo>
                <a:lnTo>
                  <a:pt x="f39" y="f38"/>
                </a:lnTo>
                <a:lnTo>
                  <a:pt x="f39" y="f10"/>
                </a:lnTo>
                <a:lnTo>
                  <a:pt x="f40" y="f10"/>
                </a:lnTo>
                <a:lnTo>
                  <a:pt x="f41" y="f42"/>
                </a:lnTo>
                <a:cubicBezTo>
                  <a:pt x="f43" y="f44"/>
                  <a:pt x="f45" y="f46"/>
                  <a:pt x="f47" y="f46"/>
                </a:cubicBezTo>
                <a:cubicBezTo>
                  <a:pt x="f48" y="f46"/>
                  <a:pt x="f49" y="f44"/>
                  <a:pt x="f50" y="f42"/>
                </a:cubicBezTo>
                <a:close/>
              </a:path>
            </a:pathLst>
          </a:custGeom>
          <a:solidFill>
            <a:srgbClr val="679E1E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Poppins-Regular"/>
            </a:endParaRPr>
          </a:p>
        </p:txBody>
      </p:sp>
      <p:sp>
        <p:nvSpPr>
          <p:cNvPr id="53" name="Rectangle 6">
            <a:extLst>
              <a:ext uri="{FF2B5EF4-FFF2-40B4-BE49-F238E27FC236}">
                <a16:creationId xmlns:a16="http://schemas.microsoft.com/office/drawing/2014/main" id="{24A83DEE-F637-4E41-ADC5-460360663FAD}"/>
              </a:ext>
            </a:extLst>
          </p:cNvPr>
          <p:cNvSpPr/>
          <p:nvPr/>
        </p:nvSpPr>
        <p:spPr>
          <a:xfrm rot="18914345">
            <a:off x="8391564" y="4040122"/>
            <a:ext cx="2173300" cy="101866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0" cap="none" spc="0" baseline="0">
                <a:solidFill>
                  <a:srgbClr val="FFFFFF"/>
                </a:solidFill>
                <a:uFillTx/>
                <a:latin typeface="Poppins" pitchFamily="2"/>
                <a:cs typeface="Poppins" pitchFamily="2"/>
              </a:rPr>
              <a:t>Activación</a:t>
            </a:r>
          </a:p>
        </p:txBody>
      </p:sp>
      <p:sp>
        <p:nvSpPr>
          <p:cNvPr id="54" name="Freeform 8">
            <a:extLst>
              <a:ext uri="{FF2B5EF4-FFF2-40B4-BE49-F238E27FC236}">
                <a16:creationId xmlns:a16="http://schemas.microsoft.com/office/drawing/2014/main" id="{07C94647-3AC2-FB41-86F4-12A2D4FF113C}"/>
              </a:ext>
            </a:extLst>
          </p:cNvPr>
          <p:cNvSpPr/>
          <p:nvPr/>
        </p:nvSpPr>
        <p:spPr>
          <a:xfrm>
            <a:off x="8424330" y="3489414"/>
            <a:ext cx="2981611" cy="297754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575762"/>
              <a:gd name="f7" fmla="val 2572239"/>
              <a:gd name="f8" fmla="val 2334766"/>
              <a:gd name="f9" fmla="val 2336002"/>
              <a:gd name="f10" fmla="val 4"/>
              <a:gd name="f11" fmla="val 1420611"/>
              <a:gd name="f12" fmla="val 1422554"/>
              <a:gd name="f13" fmla="val 2328177"/>
              <a:gd name="f14" fmla="val 195537"/>
              <a:gd name="f15" fmla="val 2318304"/>
              <a:gd name="f16" fmla="val 1318470"/>
              <a:gd name="f17" fmla="val 2204264"/>
              <a:gd name="f18" fmla="val 2211203"/>
              <a:gd name="f19" fmla="val 1311532"/>
              <a:gd name="f20" fmla="val 2325243"/>
              <a:gd name="f21" fmla="val 188598"/>
              <a:gd name="f22" fmla="+- 0 0 -90"/>
              <a:gd name="f23" fmla="*/ f3 1 2575762"/>
              <a:gd name="f24" fmla="*/ f4 1 2572239"/>
              <a:gd name="f25" fmla="val f5"/>
              <a:gd name="f26" fmla="val f6"/>
              <a:gd name="f27" fmla="val f7"/>
              <a:gd name="f28" fmla="*/ f22 f0 1"/>
              <a:gd name="f29" fmla="+- f27 0 f25"/>
              <a:gd name="f30" fmla="+- f26 0 f25"/>
              <a:gd name="f31" fmla="*/ f28 1 f2"/>
              <a:gd name="f32" fmla="*/ f30 1 2575762"/>
              <a:gd name="f33" fmla="*/ f29 1 2572239"/>
              <a:gd name="f34" fmla="*/ 2334766 f30 1"/>
              <a:gd name="f35" fmla="*/ 0 f29 1"/>
              <a:gd name="f36" fmla="*/ 2336002 f30 1"/>
              <a:gd name="f37" fmla="*/ 4 f29 1"/>
              <a:gd name="f38" fmla="*/ 2575762 f30 1"/>
              <a:gd name="f39" fmla="*/ 0 f30 1"/>
              <a:gd name="f40" fmla="*/ 2572239 f29 1"/>
              <a:gd name="f41" fmla="*/ 2328177 f29 1"/>
              <a:gd name="f42" fmla="*/ 195537 f30 1"/>
              <a:gd name="f43" fmla="*/ 2318304 f29 1"/>
              <a:gd name="f44" fmla="*/ 2325243 f30 1"/>
              <a:gd name="f45" fmla="*/ 188598 f29 1"/>
              <a:gd name="f46" fmla="+- f31 0 f1"/>
              <a:gd name="f47" fmla="*/ f34 1 2575762"/>
              <a:gd name="f48" fmla="*/ f35 1 2572239"/>
              <a:gd name="f49" fmla="*/ f36 1 2575762"/>
              <a:gd name="f50" fmla="*/ f37 1 2572239"/>
              <a:gd name="f51" fmla="*/ f38 1 2575762"/>
              <a:gd name="f52" fmla="*/ f39 1 2575762"/>
              <a:gd name="f53" fmla="*/ f40 1 2572239"/>
              <a:gd name="f54" fmla="*/ f41 1 2572239"/>
              <a:gd name="f55" fmla="*/ f42 1 2575762"/>
              <a:gd name="f56" fmla="*/ f43 1 2572239"/>
              <a:gd name="f57" fmla="*/ f44 1 2575762"/>
              <a:gd name="f58" fmla="*/ f45 1 2572239"/>
              <a:gd name="f59" fmla="*/ f25 1 f32"/>
              <a:gd name="f60" fmla="*/ f26 1 f32"/>
              <a:gd name="f61" fmla="*/ f25 1 f33"/>
              <a:gd name="f62" fmla="*/ f27 1 f33"/>
              <a:gd name="f63" fmla="*/ f47 1 f32"/>
              <a:gd name="f64" fmla="*/ f48 1 f33"/>
              <a:gd name="f65" fmla="*/ f49 1 f32"/>
              <a:gd name="f66" fmla="*/ f50 1 f33"/>
              <a:gd name="f67" fmla="*/ f51 1 f32"/>
              <a:gd name="f68" fmla="*/ f52 1 f32"/>
              <a:gd name="f69" fmla="*/ f53 1 f33"/>
              <a:gd name="f70" fmla="*/ f54 1 f33"/>
              <a:gd name="f71" fmla="*/ f55 1 f32"/>
              <a:gd name="f72" fmla="*/ f56 1 f33"/>
              <a:gd name="f73" fmla="*/ f57 1 f32"/>
              <a:gd name="f74" fmla="*/ f58 1 f33"/>
              <a:gd name="f75" fmla="*/ f59 f23 1"/>
              <a:gd name="f76" fmla="*/ f60 f23 1"/>
              <a:gd name="f77" fmla="*/ f62 f24 1"/>
              <a:gd name="f78" fmla="*/ f61 f24 1"/>
              <a:gd name="f79" fmla="*/ f63 f23 1"/>
              <a:gd name="f80" fmla="*/ f64 f24 1"/>
              <a:gd name="f81" fmla="*/ f65 f23 1"/>
              <a:gd name="f82" fmla="*/ f66 f24 1"/>
              <a:gd name="f83" fmla="*/ f67 f23 1"/>
              <a:gd name="f84" fmla="*/ f68 f23 1"/>
              <a:gd name="f85" fmla="*/ f69 f24 1"/>
              <a:gd name="f86" fmla="*/ f70 f24 1"/>
              <a:gd name="f87" fmla="*/ f71 f23 1"/>
              <a:gd name="f88" fmla="*/ f72 f24 1"/>
              <a:gd name="f89" fmla="*/ f73 f23 1"/>
              <a:gd name="f90" fmla="*/ f7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6">
                <a:pos x="f79" y="f80"/>
              </a:cxn>
              <a:cxn ang="f46">
                <a:pos x="f81" y="f80"/>
              </a:cxn>
              <a:cxn ang="f46">
                <a:pos x="f81" y="f82"/>
              </a:cxn>
              <a:cxn ang="f46">
                <a:pos x="f83" y="f82"/>
              </a:cxn>
              <a:cxn ang="f46">
                <a:pos x="f84" y="f85"/>
              </a:cxn>
              <a:cxn ang="f46">
                <a:pos x="f84" y="f86"/>
              </a:cxn>
              <a:cxn ang="f46">
                <a:pos x="f87" y="f88"/>
              </a:cxn>
              <a:cxn ang="f46">
                <a:pos x="f89" y="f90"/>
              </a:cxn>
            </a:cxnLst>
            <a:rect l="f75" t="f78" r="f76" b="f77"/>
            <a:pathLst>
              <a:path w="2575762" h="2572239">
                <a:moveTo>
                  <a:pt x="f8" y="f5"/>
                </a:moveTo>
                <a:lnTo>
                  <a:pt x="f9" y="f5"/>
                </a:lnTo>
                <a:lnTo>
                  <a:pt x="f9" y="f10"/>
                </a:lnTo>
                <a:lnTo>
                  <a:pt x="f6" y="f10"/>
                </a:lnTo>
                <a:cubicBezTo>
                  <a:pt x="f6" y="f11"/>
                  <a:pt x="f12" y="f7"/>
                  <a:pt x="f5" y="f7"/>
                </a:cubicBezTo>
                <a:lnTo>
                  <a:pt x="f5" y="f13"/>
                </a:lnTo>
                <a:lnTo>
                  <a:pt x="f14" y="f15"/>
                </a:lnTo>
                <a:cubicBezTo>
                  <a:pt x="f16" y="f17"/>
                  <a:pt x="f18" y="f19"/>
                  <a:pt x="f20" y="f21"/>
                </a:cubicBezTo>
                <a:close/>
              </a:path>
            </a:pathLst>
          </a:custGeom>
          <a:solidFill>
            <a:srgbClr val="89D328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Poppins-Regular"/>
            </a:endParaRPr>
          </a:p>
        </p:txBody>
      </p:sp>
      <p:sp>
        <p:nvSpPr>
          <p:cNvPr id="55" name="Oval 10">
            <a:extLst>
              <a:ext uri="{FF2B5EF4-FFF2-40B4-BE49-F238E27FC236}">
                <a16:creationId xmlns:a16="http://schemas.microsoft.com/office/drawing/2014/main" id="{DEF2DA4B-D218-BC4D-A625-BCA0A974571F}"/>
              </a:ext>
            </a:extLst>
          </p:cNvPr>
          <p:cNvSpPr/>
          <p:nvPr/>
        </p:nvSpPr>
        <p:spPr>
          <a:xfrm>
            <a:off x="10067324" y="5111806"/>
            <a:ext cx="719047" cy="71904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89D328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Poppins-Regular"/>
            </a:endParaRPr>
          </a:p>
        </p:txBody>
      </p:sp>
      <p:sp>
        <p:nvSpPr>
          <p:cNvPr id="56" name="Google Shape;1194;p40">
            <a:extLst>
              <a:ext uri="{FF2B5EF4-FFF2-40B4-BE49-F238E27FC236}">
                <a16:creationId xmlns:a16="http://schemas.microsoft.com/office/drawing/2014/main" id="{B0DAF6DF-3FB4-D94A-BCC9-48A7075B7C9A}"/>
              </a:ext>
            </a:extLst>
          </p:cNvPr>
          <p:cNvSpPr/>
          <p:nvPr/>
        </p:nvSpPr>
        <p:spPr>
          <a:xfrm>
            <a:off x="10144911" y="5248491"/>
            <a:ext cx="520705" cy="43156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481"/>
              <a:gd name="f7" fmla="val 21576"/>
              <a:gd name="f8" fmla="val 7840"/>
              <a:gd name="f9" fmla="val 37"/>
              <a:gd name="f10" fmla="val 7725"/>
              <a:gd name="f11" fmla="val -14"/>
              <a:gd name="f12" fmla="val 7599"/>
              <a:gd name="f13" fmla="val -12"/>
              <a:gd name="f14" fmla="val 7477"/>
              <a:gd name="f15" fmla="val 44"/>
              <a:gd name="f16" fmla="val 6944"/>
              <a:gd name="f17" fmla="val 297"/>
              <a:gd name="f18" fmla="val 6700"/>
              <a:gd name="f19" fmla="val 413"/>
              <a:gd name="f20" fmla="val 6565"/>
              <a:gd name="f21" fmla="val 730"/>
              <a:gd name="f22" fmla="val 6630"/>
              <a:gd name="f23" fmla="val 1037"/>
              <a:gd name="f24" fmla="val 6779"/>
              <a:gd name="f25" fmla="val 1737"/>
              <a:gd name="f26" fmla="val 6654"/>
              <a:gd name="f27" fmla="val 1858"/>
              <a:gd name="f28" fmla="val 6537"/>
              <a:gd name="f29" fmla="val 1991"/>
              <a:gd name="f30" fmla="val 6432"/>
              <a:gd name="f31" fmla="val 2137"/>
              <a:gd name="f32" fmla="val 5871"/>
              <a:gd name="f33" fmla="val 1923"/>
              <a:gd name="f34" fmla="val 5620"/>
              <a:gd name="f35" fmla="val 1829"/>
              <a:gd name="f36" fmla="val 5349"/>
              <a:gd name="f37" fmla="val 1978"/>
              <a:gd name="f38" fmla="val 5244"/>
              <a:gd name="f39" fmla="val 2270"/>
              <a:gd name="f40" fmla="val 5013"/>
              <a:gd name="f41" fmla="val 2916"/>
              <a:gd name="f42" fmla="val 4909"/>
              <a:gd name="f43" fmla="val 3207"/>
              <a:gd name="f44" fmla="val 4998"/>
              <a:gd name="f45" fmla="val 3547"/>
              <a:gd name="f46" fmla="val 5222"/>
              <a:gd name="f47" fmla="val 3709"/>
              <a:gd name="f48" fmla="val 5734"/>
              <a:gd name="f49" fmla="val 4076"/>
              <a:gd name="f50" fmla="val 5716"/>
              <a:gd name="f51" fmla="val 4270"/>
              <a:gd name="f52" fmla="val 5712"/>
              <a:gd name="f53" fmla="val 4468"/>
              <a:gd name="f54" fmla="val 5723"/>
              <a:gd name="f55" fmla="val 4662"/>
              <a:gd name="f56" fmla="val 5200"/>
              <a:gd name="f57" fmla="val 4996"/>
              <a:gd name="f58" fmla="val 4973"/>
              <a:gd name="f59" fmla="val 5144"/>
              <a:gd name="f60" fmla="val 4866"/>
              <a:gd name="f61" fmla="val 5474"/>
              <a:gd name="f62" fmla="val 4953"/>
              <a:gd name="f63" fmla="val 5769"/>
              <a:gd name="f64" fmla="val 5162"/>
              <a:gd name="f65" fmla="val 6422"/>
              <a:gd name="f66" fmla="val 5256"/>
              <a:gd name="f67" fmla="val 6718"/>
              <a:gd name="f68" fmla="val 5519"/>
              <a:gd name="f69" fmla="val 6881"/>
              <a:gd name="f70" fmla="val 5772"/>
              <a:gd name="f71" fmla="val 6802"/>
              <a:gd name="f72" fmla="val 6344"/>
              <a:gd name="f73" fmla="val 6622"/>
              <a:gd name="f74" fmla="val 6444"/>
              <a:gd name="f75" fmla="val 6773"/>
              <a:gd name="f76" fmla="val 6554"/>
              <a:gd name="f77" fmla="val 6913"/>
              <a:gd name="f78" fmla="val 6674"/>
              <a:gd name="f79" fmla="val 7041"/>
              <a:gd name="f80" fmla="val 6504"/>
              <a:gd name="f81" fmla="val 7735"/>
              <a:gd name="f82" fmla="val 6427"/>
              <a:gd name="f83" fmla="val 8038"/>
              <a:gd name="f84" fmla="val 6545"/>
              <a:gd name="f85" fmla="val 8359"/>
              <a:gd name="f86" fmla="val 6784"/>
              <a:gd name="f87" fmla="val 8488"/>
              <a:gd name="f88" fmla="val 7318"/>
              <a:gd name="f89" fmla="val 8774"/>
              <a:gd name="f90" fmla="val 7558"/>
              <a:gd name="f91" fmla="val 8903"/>
              <a:gd name="f92" fmla="val 7839"/>
              <a:gd name="f93" fmla="val 8796"/>
              <a:gd name="f94" fmla="val 7972"/>
              <a:gd name="f95" fmla="val 8521"/>
              <a:gd name="f96" fmla="val 8274"/>
              <a:gd name="f97" fmla="val 7894"/>
              <a:gd name="f98" fmla="val 8432"/>
              <a:gd name="f99" fmla="val 7915"/>
              <a:gd name="f100" fmla="val 8589"/>
              <a:gd name="f101" fmla="val 7926"/>
              <a:gd name="f102" fmla="val 8747"/>
              <a:gd name="f103" fmla="val 7914"/>
              <a:gd name="f104" fmla="val 9028"/>
              <a:gd name="f105" fmla="val 8554"/>
              <a:gd name="f106" fmla="val 9117"/>
              <a:gd name="f107" fmla="val 8759"/>
              <a:gd name="f108" fmla="val 9293"/>
              <a:gd name="f109" fmla="val 8888"/>
              <a:gd name="f110" fmla="val 9484"/>
              <a:gd name="f111" fmla="val 8887"/>
              <a:gd name="f112" fmla="val 9547"/>
              <a:gd name="f113" fmla="val 9607"/>
              <a:gd name="f114" fmla="val 8875"/>
              <a:gd name="f115" fmla="val 9666"/>
              <a:gd name="f116" fmla="val 8847"/>
              <a:gd name="f117" fmla="val 10210"/>
              <a:gd name="f118" fmla="val 8594"/>
              <a:gd name="f119" fmla="val 10453"/>
              <a:gd name="f120" fmla="val 8477"/>
              <a:gd name="f121" fmla="val 10587"/>
              <a:gd name="f122" fmla="val 8162"/>
              <a:gd name="f123" fmla="val 10523"/>
              <a:gd name="f124" fmla="val 7854"/>
              <a:gd name="f125" fmla="val 10375"/>
              <a:gd name="f126" fmla="val 7155"/>
              <a:gd name="f127" fmla="val 10500"/>
              <a:gd name="f128" fmla="val 7031"/>
              <a:gd name="f129" fmla="val 10614"/>
              <a:gd name="f130" fmla="val 6895"/>
              <a:gd name="f131" fmla="val 10721"/>
              <a:gd name="f132" fmla="val 6748"/>
              <a:gd name="f133" fmla="val 11288"/>
              <a:gd name="f134" fmla="val 6961"/>
              <a:gd name="f135" fmla="val 11539"/>
              <a:gd name="f136" fmla="val 7056"/>
              <a:gd name="f137" fmla="val 11804"/>
              <a:gd name="f138" fmla="val 6907"/>
              <a:gd name="f139" fmla="val 11909"/>
              <a:gd name="f140" fmla="val 6615"/>
              <a:gd name="f141" fmla="val 12146"/>
              <a:gd name="f142" fmla="val 5969"/>
              <a:gd name="f143" fmla="val 12250"/>
              <a:gd name="f144" fmla="val 5678"/>
              <a:gd name="f145" fmla="val 12156"/>
              <a:gd name="f146" fmla="val 5338"/>
              <a:gd name="f147" fmla="val 11931"/>
              <a:gd name="f148" fmla="val 5175"/>
              <a:gd name="f149" fmla="val 11425"/>
              <a:gd name="f150" fmla="val 4809"/>
              <a:gd name="f151" fmla="val 11442"/>
              <a:gd name="f152" fmla="val 4615"/>
              <a:gd name="f153" fmla="val 11446"/>
              <a:gd name="f154" fmla="val 4424"/>
              <a:gd name="f155" fmla="val 11436"/>
              <a:gd name="f156" fmla="val 4229"/>
              <a:gd name="f157" fmla="val 11959"/>
              <a:gd name="f158" fmla="val 3889"/>
              <a:gd name="f159" fmla="val 12187"/>
              <a:gd name="f160" fmla="val 3739"/>
              <a:gd name="f161" fmla="val 12287"/>
              <a:gd name="f162" fmla="val 3404"/>
              <a:gd name="f163" fmla="val 12195"/>
              <a:gd name="f164" fmla="val 3110"/>
              <a:gd name="f165" fmla="val 11986"/>
              <a:gd name="f166" fmla="val 2457"/>
              <a:gd name="f167" fmla="val 11892"/>
              <a:gd name="f168" fmla="val 2160"/>
              <a:gd name="f169" fmla="val 11630"/>
              <a:gd name="f170" fmla="val 1997"/>
              <a:gd name="f171" fmla="val 11376"/>
              <a:gd name="f172" fmla="val 2077"/>
              <a:gd name="f173" fmla="val 10804"/>
              <a:gd name="f174" fmla="val 2257"/>
              <a:gd name="f175" fmla="val 10704"/>
              <a:gd name="f176" fmla="val 2105"/>
              <a:gd name="f177" fmla="val 10594"/>
              <a:gd name="f178" fmla="val 1965"/>
              <a:gd name="f179" fmla="val 10474"/>
              <a:gd name="f180" fmla="val 1837"/>
              <a:gd name="f181" fmla="val 10650"/>
              <a:gd name="f182" fmla="val 1144"/>
              <a:gd name="f183" fmla="val 10726"/>
              <a:gd name="f184" fmla="val 840"/>
              <a:gd name="f185" fmla="val 10604"/>
              <a:gd name="f186" fmla="val 519"/>
              <a:gd name="f187" fmla="val 10364"/>
              <a:gd name="f188" fmla="val 391"/>
              <a:gd name="f189" fmla="val 9831"/>
              <a:gd name="f190" fmla="val 104"/>
              <a:gd name="f191" fmla="val 9590"/>
              <a:gd name="f192" fmla="val -24"/>
              <a:gd name="f193" fmla="val 9309"/>
              <a:gd name="f194" fmla="val 83"/>
              <a:gd name="f195" fmla="val 9176"/>
              <a:gd name="f196" fmla="val 357"/>
              <a:gd name="f197" fmla="val 8874"/>
              <a:gd name="f198" fmla="val 984"/>
              <a:gd name="f199" fmla="val 8716"/>
              <a:gd name="f200" fmla="val 963"/>
              <a:gd name="f201" fmla="val 8560"/>
              <a:gd name="f202" fmla="val 952"/>
              <a:gd name="f203" fmla="val 8401"/>
              <a:gd name="f204" fmla="val 964"/>
              <a:gd name="f205" fmla="val 8120"/>
              <a:gd name="f206" fmla="val 331"/>
              <a:gd name="f207" fmla="val 8059"/>
              <a:gd name="f208" fmla="val 191"/>
              <a:gd name="f209" fmla="val 7954"/>
              <a:gd name="f210" fmla="val 89"/>
              <a:gd name="f211" fmla="val 7647"/>
              <a:gd name="f212" fmla="val 644"/>
              <a:gd name="f213" fmla="val 7928"/>
              <a:gd name="f214" fmla="val 1270"/>
              <a:gd name="f215" fmla="val 8022"/>
              <a:gd name="f216" fmla="val 1488"/>
              <a:gd name="f217" fmla="val 8215"/>
              <a:gd name="f218" fmla="val 1619"/>
              <a:gd name="f219" fmla="val 8417"/>
              <a:gd name="f220" fmla="val 1603"/>
              <a:gd name="f221" fmla="val 1593"/>
              <a:gd name="f222" fmla="val 8688"/>
              <a:gd name="f223" fmla="val 1599"/>
              <a:gd name="f224" fmla="val 8824"/>
              <a:gd name="f225" fmla="val 1617"/>
              <a:gd name="f226" fmla="val 9025"/>
              <a:gd name="f227" fmla="val 1643"/>
              <a:gd name="f228" fmla="val 9223"/>
              <a:gd name="f229" fmla="val 1522"/>
              <a:gd name="f230" fmla="val 9325"/>
              <a:gd name="f231" fmla="val 1310"/>
              <a:gd name="f232" fmla="val 9622"/>
              <a:gd name="f233" fmla="val 691"/>
              <a:gd name="f234" fmla="val 10122"/>
              <a:gd name="f235" fmla="val 9952"/>
              <a:gd name="f236" fmla="val 9891"/>
              <a:gd name="f237" fmla="val 1879"/>
              <a:gd name="f238" fmla="val 9948"/>
              <a:gd name="f239" fmla="val 2140"/>
              <a:gd name="f240" fmla="val 10100"/>
              <a:gd name="f241" fmla="val 2303"/>
              <a:gd name="f242" fmla="val 10203"/>
              <a:gd name="f243" fmla="val 2414"/>
              <a:gd name="f244" fmla="val 10300"/>
              <a:gd name="f245" fmla="val 2533"/>
              <a:gd name="f246" fmla="val 10386"/>
              <a:gd name="f247" fmla="val 2663"/>
              <a:gd name="f248" fmla="val 10513"/>
              <a:gd name="f249" fmla="val 2856"/>
              <a:gd name="f250" fmla="val 10723"/>
              <a:gd name="f251" fmla="val 2940"/>
              <a:gd name="f252" fmla="val 10919"/>
              <a:gd name="f253" fmla="val 2876"/>
              <a:gd name="f254" fmla="val 11486"/>
              <a:gd name="f255" fmla="val 2696"/>
              <a:gd name="f256" fmla="val 11684"/>
              <a:gd name="f257" fmla="val 3323"/>
              <a:gd name="f258" fmla="val 11167"/>
              <a:gd name="f259" fmla="val 3656"/>
              <a:gd name="f260" fmla="val 10988"/>
              <a:gd name="f261" fmla="val 3771"/>
              <a:gd name="f262" fmla="val 10880"/>
              <a:gd name="f263" fmla="val 3997"/>
              <a:gd name="f264" fmla="val 10892"/>
              <a:gd name="f265" fmla="val 4243"/>
              <a:gd name="f266" fmla="val 10901"/>
              <a:gd name="f267" fmla="val 4410"/>
              <a:gd name="f268" fmla="val 10897"/>
              <a:gd name="f269" fmla="val 4583"/>
              <a:gd name="f270" fmla="val 10881"/>
              <a:gd name="f271" fmla="val 4749"/>
              <a:gd name="f272" fmla="val 10860"/>
              <a:gd name="f273" fmla="val 4992"/>
              <a:gd name="f274" fmla="val 10960"/>
              <a:gd name="f275" fmla="val 5224"/>
              <a:gd name="f276" fmla="val 11134"/>
              <a:gd name="f277" fmla="val 11640"/>
              <a:gd name="f278" fmla="val 5715"/>
              <a:gd name="f279" fmla="val 11420"/>
              <a:gd name="f280" fmla="val 6328"/>
              <a:gd name="f281" fmla="val 10864"/>
              <a:gd name="f282" fmla="val 6122"/>
              <a:gd name="f283" fmla="val 10669"/>
              <a:gd name="f284" fmla="val 6049"/>
              <a:gd name="f285" fmla="val 10454"/>
              <a:gd name="f286" fmla="val 6121"/>
              <a:gd name="f287" fmla="val 10320"/>
              <a:gd name="f288" fmla="val 6308"/>
              <a:gd name="f289" fmla="val 10230"/>
              <a:gd name="f290" fmla="val 6434"/>
              <a:gd name="f291" fmla="val 10131"/>
              <a:gd name="f292" fmla="val 6551"/>
              <a:gd name="f293" fmla="val 10023"/>
              <a:gd name="f294" fmla="val 6655"/>
              <a:gd name="f295" fmla="val 9865"/>
              <a:gd name="f296" fmla="val 6810"/>
              <a:gd name="f297" fmla="val 9796"/>
              <a:gd name="f298" fmla="val 7064"/>
              <a:gd name="f299" fmla="val 9847"/>
              <a:gd name="f300" fmla="val 7301"/>
              <a:gd name="f301" fmla="val 9996"/>
              <a:gd name="f302" fmla="val 7994"/>
              <a:gd name="f303" fmla="val 8234"/>
              <a:gd name="f304" fmla="val 9209"/>
              <a:gd name="f305" fmla="val 7601"/>
              <a:gd name="f306" fmla="val 9120"/>
              <a:gd name="f307" fmla="val 7395"/>
              <a:gd name="f308" fmla="val 8945"/>
              <a:gd name="f309" fmla="val 7268"/>
              <a:gd name="f310" fmla="val 8753"/>
              <a:gd name="f311" fmla="val 8720"/>
              <a:gd name="f312" fmla="val 8583"/>
              <a:gd name="f313" fmla="val 7278"/>
              <a:gd name="f314" fmla="val 8449"/>
              <a:gd name="f315" fmla="val 7272"/>
              <a:gd name="f316" fmla="val 8313"/>
              <a:gd name="f317" fmla="val 7255"/>
              <a:gd name="f318" fmla="val 8112"/>
              <a:gd name="f319" fmla="val 7228"/>
              <a:gd name="f320" fmla="val 7349"/>
              <a:gd name="f321" fmla="val 7812"/>
              <a:gd name="f322" fmla="val 7561"/>
              <a:gd name="f323" fmla="val 7515"/>
              <a:gd name="f324" fmla="val 8181"/>
              <a:gd name="f325" fmla="val 7010"/>
              <a:gd name="f326" fmla="val 7908"/>
              <a:gd name="f327" fmla="val 7186"/>
              <a:gd name="f328" fmla="val 7221"/>
              <a:gd name="f329" fmla="val 7245"/>
              <a:gd name="f330" fmla="val 6986"/>
              <a:gd name="f331" fmla="val 7189"/>
              <a:gd name="f332" fmla="val 6732"/>
              <a:gd name="f333" fmla="val 7037"/>
              <a:gd name="f334" fmla="val 6568"/>
              <a:gd name="f335" fmla="val 6934"/>
              <a:gd name="f336" fmla="val 6458"/>
              <a:gd name="f337" fmla="val 6836"/>
              <a:gd name="f338" fmla="val 6339"/>
              <a:gd name="f339" fmla="val 6751"/>
              <a:gd name="f340" fmla="val 6208"/>
              <a:gd name="f341" fmla="val 6624"/>
              <a:gd name="f342" fmla="val 6016"/>
              <a:gd name="f343" fmla="val 6414"/>
              <a:gd name="f344" fmla="val 5932"/>
              <a:gd name="f345" fmla="val 6218"/>
              <a:gd name="f346" fmla="val 5995"/>
              <a:gd name="f347" fmla="val 5651"/>
              <a:gd name="f348" fmla="val 6175"/>
              <a:gd name="f349" fmla="val 5453"/>
              <a:gd name="f350" fmla="val 5549"/>
              <a:gd name="f351" fmla="val 5976"/>
              <a:gd name="f352" fmla="val 5215"/>
              <a:gd name="f353" fmla="val 6155"/>
              <a:gd name="f354" fmla="val 5100"/>
              <a:gd name="f355" fmla="val 6262"/>
              <a:gd name="f356" fmla="val 4868"/>
              <a:gd name="f357" fmla="val 6251"/>
              <a:gd name="f358" fmla="val 4622"/>
              <a:gd name="f359" fmla="val 6241"/>
              <a:gd name="f360" fmla="val 4455"/>
              <a:gd name="f361" fmla="val 6242"/>
              <a:gd name="f362" fmla="val 4289"/>
              <a:gd name="f363" fmla="val 6256"/>
              <a:gd name="f364" fmla="val 4123"/>
              <a:gd name="f365" fmla="val 6277"/>
              <a:gd name="f366" fmla="val 3880"/>
              <a:gd name="f367" fmla="val 6182"/>
              <a:gd name="f368" fmla="val 3647"/>
              <a:gd name="f369" fmla="val 6009"/>
              <a:gd name="f370" fmla="val 3523"/>
              <a:gd name="f371" fmla="val 5497"/>
              <a:gd name="f372" fmla="val 3156"/>
              <a:gd name="f373" fmla="val 2543"/>
              <a:gd name="f374" fmla="val 6284"/>
              <a:gd name="f375" fmla="val 2750"/>
              <a:gd name="f376" fmla="val 6475"/>
              <a:gd name="f377" fmla="val 2820"/>
              <a:gd name="f378" fmla="val 6679"/>
              <a:gd name="f379" fmla="val 2752"/>
              <a:gd name="f380" fmla="val 6812"/>
              <a:gd name="f381" fmla="val 2570"/>
              <a:gd name="f382" fmla="val 6902"/>
              <a:gd name="f383" fmla="val 2444"/>
              <a:gd name="f384" fmla="val 7006"/>
              <a:gd name="f385" fmla="val 2327"/>
              <a:gd name="f386" fmla="val 7114"/>
              <a:gd name="f387" fmla="val 2223"/>
              <a:gd name="f388" fmla="val 7271"/>
              <a:gd name="f389" fmla="val 2068"/>
              <a:gd name="f390" fmla="val 7336"/>
              <a:gd name="f391" fmla="val 1814"/>
              <a:gd name="f392" fmla="val 7285"/>
              <a:gd name="f393" fmla="val 1577"/>
              <a:gd name="f394" fmla="val 7136"/>
              <a:gd name="f395" fmla="val 884"/>
              <a:gd name="f396" fmla="val 8571"/>
              <a:gd name="f397" fmla="val 2350"/>
              <a:gd name="f398" fmla="val 7616"/>
              <a:gd name="f399" fmla="val 2354"/>
              <a:gd name="f400" fmla="val 6847"/>
              <a:gd name="f401" fmla="val 3292"/>
              <a:gd name="f402" fmla="val 6850"/>
              <a:gd name="f403" fmla="val 4449"/>
              <a:gd name="f404" fmla="val 6853"/>
              <a:gd name="f405" fmla="val 5459"/>
              <a:gd name="f406" fmla="val 7449"/>
              <a:gd name="f407" fmla="val 8269"/>
              <a:gd name="f408" fmla="val 6508"/>
              <a:gd name="f409" fmla="val 8373"/>
              <a:gd name="f410" fmla="val 6531"/>
              <a:gd name="f411" fmla="val 6542"/>
              <a:gd name="f412" fmla="val 8582"/>
              <a:gd name="f413" fmla="val 9537"/>
              <a:gd name="f414" fmla="val 6538"/>
              <a:gd name="f415" fmla="val 10312"/>
              <a:gd name="f416" fmla="val 5593"/>
              <a:gd name="f417" fmla="val 10309"/>
              <a:gd name="f418" fmla="val 4436"/>
              <a:gd name="f419" fmla="val 10306"/>
              <a:gd name="f420" fmla="val 3278"/>
              <a:gd name="f421" fmla="val 9526"/>
              <a:gd name="f422" fmla="val 2346"/>
              <a:gd name="f423" fmla="val 8577"/>
              <a:gd name="f424" fmla="val 2996"/>
              <a:gd name="f425" fmla="val 8650"/>
              <a:gd name="f426" fmla="val 8725"/>
              <a:gd name="f427" fmla="val 3000"/>
              <a:gd name="f428" fmla="val 8797"/>
              <a:gd name="f429" fmla="val 3016"/>
              <a:gd name="f430" fmla="val 9447"/>
              <a:gd name="f431" fmla="val 3160"/>
              <a:gd name="f432" fmla="val 9878"/>
              <a:gd name="f433" fmla="val 3914"/>
              <a:gd name="f434" fmla="val 9759"/>
              <a:gd name="f435" fmla="val 4702"/>
              <a:gd name="f436" fmla="val 9640"/>
              <a:gd name="f437" fmla="val 5491"/>
              <a:gd name="f438" fmla="val 9013"/>
              <a:gd name="f439" fmla="val 6019"/>
              <a:gd name="f440" fmla="val 8362"/>
              <a:gd name="f441" fmla="val 5875"/>
              <a:gd name="f442" fmla="val 7712"/>
              <a:gd name="f443" fmla="val 5731"/>
              <a:gd name="f444" fmla="val 7281"/>
              <a:gd name="f445" fmla="val 4971"/>
              <a:gd name="f446" fmla="val 7400"/>
              <a:gd name="f447" fmla="val 4183"/>
              <a:gd name="f448" fmla="val 7504"/>
              <a:gd name="f449" fmla="val 3495"/>
              <a:gd name="f450" fmla="val 8000"/>
              <a:gd name="f451" fmla="val 2998"/>
              <a:gd name="f452" fmla="val 15984"/>
              <a:gd name="f453" fmla="val 6455"/>
              <a:gd name="f454" fmla="val 15735"/>
              <a:gd name="f455" fmla="val 6496"/>
              <a:gd name="f456" fmla="val 15520"/>
              <a:gd name="f457" fmla="val 6701"/>
              <a:gd name="f458" fmla="val 15429"/>
              <a:gd name="f459" fmla="val 7001"/>
              <a:gd name="f460" fmla="val 15071"/>
              <a:gd name="f461" fmla="val 15052"/>
              <a:gd name="f462" fmla="val 8252"/>
              <a:gd name="f463" fmla="val 15000"/>
              <a:gd name="f464" fmla="val 8301"/>
              <a:gd name="f465" fmla="val 14939"/>
              <a:gd name="f466" fmla="val 8308"/>
              <a:gd name="f467" fmla="val 14664"/>
              <a:gd name="f468" fmla="val 8333"/>
              <a:gd name="f469" fmla="val 14393"/>
              <a:gd name="f470" fmla="val 8385"/>
              <a:gd name="f471" fmla="val 14125"/>
              <a:gd name="f472" fmla="val 8468"/>
              <a:gd name="f473" fmla="val 14064"/>
              <a:gd name="f474" fmla="val 8486"/>
              <a:gd name="f475" fmla="val 13998"/>
              <a:gd name="f476" fmla="val 8455"/>
              <a:gd name="f477" fmla="val 13960"/>
              <a:gd name="f478" fmla="val 8394"/>
              <a:gd name="f479" fmla="val 13317"/>
              <a:gd name="f480" fmla="val 7421"/>
              <a:gd name="f481" fmla="val 13099"/>
              <a:gd name="f482" fmla="val 7088"/>
              <a:gd name="f483" fmla="val 12709"/>
              <a:gd name="f484" fmla="val 6999"/>
              <a:gd name="f485" fmla="val 12410"/>
              <a:gd name="f486" fmla="val 11568"/>
              <a:gd name="f487" fmla="val 7848"/>
              <a:gd name="f488" fmla="val 11269"/>
              <a:gd name="f489" fmla="val 8073"/>
              <a:gd name="f490" fmla="val 11157"/>
              <a:gd name="f491" fmla="val 8539"/>
              <a:gd name="f492" fmla="val 11304"/>
              <a:gd name="f493" fmla="val 8927"/>
              <a:gd name="f494" fmla="val 11733"/>
              <a:gd name="f495" fmla="val 10054"/>
              <a:gd name="f496" fmla="val 11760"/>
              <a:gd name="f497" fmla="val 11751"/>
              <a:gd name="f498" fmla="val 10202"/>
              <a:gd name="f499" fmla="val 11711"/>
              <a:gd name="f500" fmla="val 10260"/>
              <a:gd name="f501" fmla="val 11529"/>
              <a:gd name="f502" fmla="val 10514"/>
              <a:gd name="f503" fmla="val 11369"/>
              <a:gd name="f504" fmla="val 10791"/>
              <a:gd name="f505" fmla="val 11227"/>
              <a:gd name="f506" fmla="val 11080"/>
              <a:gd name="f507" fmla="val 11195"/>
              <a:gd name="f508" fmla="val 11144"/>
              <a:gd name="f509" fmla="val 11135"/>
              <a:gd name="f510" fmla="val 11176"/>
              <a:gd name="f511" fmla="val 11073"/>
              <a:gd name="f512" fmla="val 10051"/>
              <a:gd name="f513" fmla="val 11020"/>
              <a:gd name="f514" fmla="val 9700"/>
              <a:gd name="f515" fmla="val 10970"/>
              <a:gd name="f516" fmla="val 9377"/>
              <a:gd name="f517" fmla="val 11249"/>
              <a:gd name="f518" fmla="val 9297"/>
              <a:gd name="f519" fmla="val 11666"/>
              <a:gd name="f520" fmla="val 9066"/>
              <a:gd name="f521" fmla="val 12833"/>
              <a:gd name="f522" fmla="val 8985"/>
              <a:gd name="f523" fmla="val 13248"/>
              <a:gd name="f524" fmla="val 9170"/>
              <a:gd name="f525" fmla="val 13670"/>
              <a:gd name="f526" fmla="val 9501"/>
              <a:gd name="f527" fmla="val 13819"/>
              <a:gd name="f528" fmla="val 10468"/>
              <a:gd name="f529" fmla="val 14252"/>
              <a:gd name="f530" fmla="val 10526"/>
              <a:gd name="f531" fmla="val 14278"/>
              <a:gd name="f532" fmla="val 10566"/>
              <a:gd name="f533" fmla="val 14339"/>
              <a:gd name="f534" fmla="val 10573"/>
              <a:gd name="f535" fmla="val 14412"/>
              <a:gd name="f536" fmla="val 10592"/>
              <a:gd name="f537" fmla="val 14747"/>
              <a:gd name="f538" fmla="val 10636"/>
              <a:gd name="f539" fmla="val 15079"/>
              <a:gd name="f540" fmla="val 10705"/>
              <a:gd name="f541" fmla="val 15405"/>
              <a:gd name="f542" fmla="val 10718"/>
              <a:gd name="f543" fmla="val 15483"/>
              <a:gd name="f544" fmla="val 10694"/>
              <a:gd name="f545" fmla="val 15567"/>
              <a:gd name="f546" fmla="val 10639"/>
              <a:gd name="f547" fmla="val 15612"/>
              <a:gd name="f548" fmla="val 9842"/>
              <a:gd name="f549" fmla="val 16385"/>
              <a:gd name="f550" fmla="val 9570"/>
              <a:gd name="f551" fmla="val 16652"/>
              <a:gd name="f552" fmla="val 9503"/>
              <a:gd name="f553" fmla="val 17120"/>
              <a:gd name="f554" fmla="val 9682"/>
              <a:gd name="f555" fmla="val 17484"/>
              <a:gd name="f556" fmla="val 10194"/>
              <a:gd name="f557" fmla="val 18504"/>
              <a:gd name="f558" fmla="val 10378"/>
              <a:gd name="f559" fmla="val 18869"/>
              <a:gd name="f560" fmla="val 10759"/>
              <a:gd name="f561" fmla="val 19011"/>
              <a:gd name="f562" fmla="val 11079"/>
              <a:gd name="f563" fmla="val 18830"/>
              <a:gd name="f564" fmla="val 12014"/>
              <a:gd name="f565" fmla="val 18304"/>
              <a:gd name="f566" fmla="val 12069"/>
              <a:gd name="f567" fmla="val 18272"/>
              <a:gd name="f568" fmla="val 12132"/>
              <a:gd name="f569" fmla="val 18283"/>
              <a:gd name="f570" fmla="val 12179"/>
              <a:gd name="f571" fmla="val 18331"/>
              <a:gd name="f572" fmla="val 12386"/>
              <a:gd name="f573" fmla="val 18551"/>
              <a:gd name="f574" fmla="val 12608"/>
              <a:gd name="f575" fmla="val 18745"/>
              <a:gd name="f576" fmla="val 12844"/>
              <a:gd name="f577" fmla="val 18917"/>
              <a:gd name="f578" fmla="val 12898"/>
              <a:gd name="f579" fmla="val 18957"/>
              <a:gd name="f580" fmla="val 12929"/>
              <a:gd name="f581" fmla="val 19034"/>
              <a:gd name="f582" fmla="val 12921"/>
              <a:gd name="f583" fmla="val 19110"/>
              <a:gd name="f584" fmla="val 12800"/>
              <a:gd name="f585" fmla="val 20356"/>
              <a:gd name="f586" fmla="val 12760"/>
              <a:gd name="f587" fmla="val 20782"/>
              <a:gd name="f588" fmla="val 12990"/>
              <a:gd name="f589" fmla="val 21178"/>
              <a:gd name="f590" fmla="val 13333"/>
              <a:gd name="f591" fmla="val 21276"/>
              <a:gd name="f592" fmla="val 14290"/>
              <a:gd name="f593" fmla="val 21556"/>
              <a:gd name="f594" fmla="val 14343"/>
              <a:gd name="f595" fmla="val 21571"/>
              <a:gd name="f596" fmla="val 14396"/>
              <a:gd name="f597" fmla="val 14450"/>
              <a:gd name="f598" fmla="val 14742"/>
              <a:gd name="f599" fmla="val 21575"/>
              <a:gd name="f600" fmla="val 15004"/>
              <a:gd name="f601" fmla="val 21355"/>
              <a:gd name="f602" fmla="val 15104"/>
              <a:gd name="f603" fmla="val 21023"/>
              <a:gd name="f604" fmla="val 15456"/>
              <a:gd name="f605" fmla="val 19843"/>
              <a:gd name="f606" fmla="val 15477"/>
              <a:gd name="f607" fmla="val 19773"/>
              <a:gd name="f608" fmla="val 15533"/>
              <a:gd name="f609" fmla="val 19725"/>
              <a:gd name="f610" fmla="val 15594"/>
              <a:gd name="f611" fmla="val 19717"/>
              <a:gd name="f612" fmla="val 15869"/>
              <a:gd name="f613" fmla="val 19693"/>
              <a:gd name="f614" fmla="val 16140"/>
              <a:gd name="f615" fmla="val 19640"/>
              <a:gd name="f616" fmla="val 16407"/>
              <a:gd name="f617" fmla="val 19557"/>
              <a:gd name="f618" fmla="val 16468"/>
              <a:gd name="f619" fmla="val 19539"/>
              <a:gd name="f620" fmla="val 16530"/>
              <a:gd name="f621" fmla="val 19563"/>
              <a:gd name="f622" fmla="val 16567"/>
              <a:gd name="f623" fmla="val 19623"/>
              <a:gd name="f624" fmla="val 17205"/>
              <a:gd name="f625" fmla="val 20610"/>
              <a:gd name="f626" fmla="val 17422"/>
              <a:gd name="f627" fmla="val 20943"/>
              <a:gd name="f628" fmla="val 17813"/>
              <a:gd name="f629" fmla="val 21024"/>
              <a:gd name="f630" fmla="val 18112"/>
              <a:gd name="f631" fmla="val 20803"/>
              <a:gd name="f632" fmla="val 18959"/>
              <a:gd name="f633" fmla="val 20183"/>
              <a:gd name="f634" fmla="val 19257"/>
              <a:gd name="f635" fmla="val 19958"/>
              <a:gd name="f636" fmla="val 19369"/>
              <a:gd name="f637" fmla="val 19498"/>
              <a:gd name="f638" fmla="val 19223"/>
              <a:gd name="f639" fmla="val 18794"/>
              <a:gd name="f640" fmla="val 17971"/>
              <a:gd name="f641" fmla="val 18768"/>
              <a:gd name="f642" fmla="val 17902"/>
              <a:gd name="f643" fmla="val 18776"/>
              <a:gd name="f644" fmla="val 17822"/>
              <a:gd name="f645" fmla="val 18816"/>
              <a:gd name="f646" fmla="val 17764"/>
              <a:gd name="f647" fmla="val 18996"/>
              <a:gd name="f648" fmla="val 17513"/>
              <a:gd name="f649" fmla="val 19159"/>
              <a:gd name="f650" fmla="val 17243"/>
              <a:gd name="f651" fmla="val 19300"/>
              <a:gd name="f652" fmla="val 16958"/>
              <a:gd name="f653" fmla="val 19333"/>
              <a:gd name="f654" fmla="val 16891"/>
              <a:gd name="f655" fmla="val 19390"/>
              <a:gd name="f656" fmla="val 16853"/>
              <a:gd name="f657" fmla="val 19454"/>
              <a:gd name="f658" fmla="val 16858"/>
              <a:gd name="f659" fmla="val 20477"/>
              <a:gd name="f660" fmla="val 17004"/>
              <a:gd name="f661" fmla="val 20828"/>
              <a:gd name="f662" fmla="val 17054"/>
              <a:gd name="f663" fmla="val 21156"/>
              <a:gd name="f664" fmla="val 16775"/>
              <a:gd name="f665" fmla="val 21236"/>
              <a:gd name="f666" fmla="val 16358"/>
              <a:gd name="f667" fmla="val 21461"/>
              <a:gd name="f668" fmla="val 15192"/>
              <a:gd name="f669" fmla="val 21543"/>
              <a:gd name="f670" fmla="val 14775"/>
              <a:gd name="f671" fmla="val 21358"/>
              <a:gd name="f672" fmla="val 14348"/>
              <a:gd name="f673" fmla="val 21027"/>
              <a:gd name="f674" fmla="val 14199"/>
              <a:gd name="f675" fmla="val 20059"/>
              <a:gd name="f676" fmla="val 13766"/>
              <a:gd name="f677" fmla="val 20002"/>
              <a:gd name="f678" fmla="val 13740"/>
              <a:gd name="f679" fmla="val 19961"/>
              <a:gd name="f680" fmla="val 13679"/>
              <a:gd name="f681" fmla="val 19954"/>
              <a:gd name="f682" fmla="val 13606"/>
              <a:gd name="f683" fmla="val 19934"/>
              <a:gd name="f684" fmla="val 13271"/>
              <a:gd name="f685" fmla="val 19891"/>
              <a:gd name="f686" fmla="val 12938"/>
              <a:gd name="f687" fmla="val 19822"/>
              <a:gd name="f688" fmla="val 12613"/>
              <a:gd name="f689" fmla="val 19808"/>
              <a:gd name="f690" fmla="val 12538"/>
              <a:gd name="f691" fmla="val 19828"/>
              <a:gd name="f692" fmla="val 12460"/>
              <a:gd name="f693" fmla="val 19877"/>
              <a:gd name="f694" fmla="val 12413"/>
              <a:gd name="f695" fmla="val 20686"/>
              <a:gd name="f696" fmla="val 20958"/>
              <a:gd name="f697" fmla="val 11373"/>
              <a:gd name="f698" fmla="val 21026"/>
              <a:gd name="f699" fmla="val 10904"/>
              <a:gd name="f700" fmla="val 20845"/>
              <a:gd name="f701" fmla="val 10540"/>
              <a:gd name="f702" fmla="val 20334"/>
              <a:gd name="f703" fmla="val 9514"/>
              <a:gd name="f704" fmla="val 20149"/>
              <a:gd name="f705" fmla="val 9150"/>
              <a:gd name="f706" fmla="val 19768"/>
              <a:gd name="f707" fmla="val 9014"/>
              <a:gd name="f708" fmla="val 19448"/>
              <a:gd name="f709" fmla="val 9194"/>
              <a:gd name="f710" fmla="val 18519"/>
              <a:gd name="f711" fmla="val 9720"/>
              <a:gd name="f712" fmla="val 18464"/>
              <a:gd name="f713" fmla="val 9752"/>
              <a:gd name="f714" fmla="val 18395"/>
              <a:gd name="f715" fmla="val 9742"/>
              <a:gd name="f716" fmla="val 18349"/>
              <a:gd name="f717" fmla="val 9694"/>
              <a:gd name="f718" fmla="val 18141"/>
              <a:gd name="f719" fmla="val 9475"/>
              <a:gd name="f720" fmla="val 17919"/>
              <a:gd name="f721" fmla="val 9280"/>
              <a:gd name="f722" fmla="val 17683"/>
              <a:gd name="f723" fmla="val 9107"/>
              <a:gd name="f724" fmla="val 17628"/>
              <a:gd name="f725" fmla="val 9067"/>
              <a:gd name="f726" fmla="val 17603"/>
              <a:gd name="f727" fmla="val 8991"/>
              <a:gd name="f728" fmla="val 17612"/>
              <a:gd name="f729" fmla="val 8914"/>
              <a:gd name="f730" fmla="val 17727"/>
              <a:gd name="f731" fmla="val 7668"/>
              <a:gd name="f732" fmla="val 17768"/>
              <a:gd name="f733" fmla="val 7243"/>
              <a:gd name="f734" fmla="val 17543"/>
              <a:gd name="f735" fmla="val 6845"/>
              <a:gd name="f736" fmla="val 17199"/>
              <a:gd name="f737" fmla="val 16243"/>
              <a:gd name="f738" fmla="val 6468"/>
              <a:gd name="f739" fmla="val 16157"/>
              <a:gd name="f740" fmla="val 16067"/>
              <a:gd name="f741" fmla="val 6441"/>
              <a:gd name="f742" fmla="val 16116"/>
              <a:gd name="f743" fmla="val 17073"/>
              <a:gd name="f744" fmla="val 7368"/>
              <a:gd name="f745" fmla="val 17153"/>
              <a:gd name="f746" fmla="val 7392"/>
              <a:gd name="f747" fmla="val 17209"/>
              <a:gd name="f748" fmla="val 7488"/>
              <a:gd name="f749" fmla="val 7588"/>
              <a:gd name="f750" fmla="val 17078"/>
              <a:gd name="f751" fmla="val 8827"/>
              <a:gd name="f752" fmla="val 17046"/>
              <a:gd name="f753" fmla="val 9155"/>
              <a:gd name="f754" fmla="val 17176"/>
              <a:gd name="f755" fmla="val 17408"/>
              <a:gd name="f756" fmla="val 9647"/>
              <a:gd name="f757" fmla="val 17619"/>
              <a:gd name="f758" fmla="val 9800"/>
              <a:gd name="f759" fmla="val 17817"/>
              <a:gd name="f760" fmla="val 9978"/>
              <a:gd name="f761" fmla="val 18002"/>
              <a:gd name="f762" fmla="val 10174"/>
              <a:gd name="f763" fmla="val 18207"/>
              <a:gd name="f764" fmla="val 10389"/>
              <a:gd name="f765" fmla="val 18499"/>
              <a:gd name="f766" fmla="val 10434"/>
              <a:gd name="f767" fmla="val 10294"/>
              <a:gd name="f768" fmla="val 19674"/>
              <a:gd name="f769" fmla="val 9774"/>
              <a:gd name="f770" fmla="val 19749"/>
              <a:gd name="f771" fmla="val 9732"/>
              <a:gd name="f772" fmla="val 19840"/>
              <a:gd name="f773" fmla="val 9762"/>
              <a:gd name="f774" fmla="val 19883"/>
              <a:gd name="f775" fmla="val 20394"/>
              <a:gd name="f776" fmla="val 10867"/>
              <a:gd name="f777" fmla="val 20437"/>
              <a:gd name="f778" fmla="val 10953"/>
              <a:gd name="f779" fmla="val 20419"/>
              <a:gd name="f780" fmla="val 11062"/>
              <a:gd name="f781" fmla="val 11127"/>
              <a:gd name="f782" fmla="val 19553"/>
              <a:gd name="f783" fmla="val 11900"/>
              <a:gd name="f784" fmla="val 19339"/>
              <a:gd name="f785" fmla="val 12103"/>
              <a:gd name="f786" fmla="val 19241"/>
              <a:gd name="f787" fmla="val 12446"/>
              <a:gd name="f788" fmla="val 19305"/>
              <a:gd name="f789" fmla="val 12766"/>
              <a:gd name="f790" fmla="val 19365"/>
              <a:gd name="f791" fmla="val 13056"/>
              <a:gd name="f792" fmla="val 19404"/>
              <a:gd name="f793" fmla="val 13348"/>
              <a:gd name="f794" fmla="val 19421"/>
              <a:gd name="f795" fmla="val 13646"/>
              <a:gd name="f796" fmla="val 19441"/>
              <a:gd name="f797" fmla="val 13974"/>
              <a:gd name="f798" fmla="val 19622"/>
              <a:gd name="f799" fmla="val 14259"/>
              <a:gd name="f800" fmla="val 14372"/>
              <a:gd name="f801" fmla="val 20840"/>
              <a:gd name="f802" fmla="val 14805"/>
              <a:gd name="f803" fmla="val 20919"/>
              <a:gd name="f804" fmla="val 14839"/>
              <a:gd name="f805" fmla="val 20964"/>
              <a:gd name="f806" fmla="val 20944"/>
              <a:gd name="f807" fmla="val 15038"/>
              <a:gd name="f808" fmla="val 20719"/>
              <a:gd name="f809" fmla="val 16205"/>
              <a:gd name="f810" fmla="val 20700"/>
              <a:gd name="f811" fmla="val 16302"/>
              <a:gd name="f812" fmla="val 20619"/>
              <a:gd name="f813" fmla="val 16370"/>
              <a:gd name="f814" fmla="val 20537"/>
              <a:gd name="f815" fmla="val 19520"/>
              <a:gd name="f816" fmla="val 16211"/>
              <a:gd name="f817" fmla="val 19247"/>
              <a:gd name="f818" fmla="val 16175"/>
              <a:gd name="f819" fmla="val 18978"/>
              <a:gd name="f820" fmla="val 16338"/>
              <a:gd name="f821" fmla="val 18838"/>
              <a:gd name="f822" fmla="val 16625"/>
              <a:gd name="f823" fmla="val 18713"/>
              <a:gd name="f824" fmla="val 16881"/>
              <a:gd name="f825" fmla="val 18570"/>
              <a:gd name="f826" fmla="val 17119"/>
              <a:gd name="f827" fmla="val 18409"/>
              <a:gd name="f828" fmla="val 17344"/>
              <a:gd name="f829" fmla="val 18233"/>
              <a:gd name="f830" fmla="val 17594"/>
              <a:gd name="f831" fmla="val 18196"/>
              <a:gd name="f832" fmla="val 17946"/>
              <a:gd name="f833" fmla="val 18310"/>
              <a:gd name="f834" fmla="val 18244"/>
              <a:gd name="f835" fmla="val 18739"/>
              <a:gd name="f836" fmla="val 19383"/>
              <a:gd name="f837" fmla="val 18774"/>
              <a:gd name="f838" fmla="val 19475"/>
              <a:gd name="f839" fmla="val 18748"/>
              <a:gd name="f840" fmla="val 19582"/>
              <a:gd name="f841" fmla="val 18679"/>
              <a:gd name="f842" fmla="val 19637"/>
              <a:gd name="f843" fmla="val 17832"/>
              <a:gd name="f844" fmla="val 20256"/>
              <a:gd name="f845" fmla="val 17762"/>
              <a:gd name="f846" fmla="val 20307"/>
              <a:gd name="f847" fmla="val 17674"/>
              <a:gd name="f848" fmla="val 20293"/>
              <a:gd name="f849" fmla="val 17623"/>
              <a:gd name="f850" fmla="val 20217"/>
              <a:gd name="f851" fmla="val 16985"/>
              <a:gd name="f852" fmla="val 19230"/>
              <a:gd name="f853" fmla="val 16817"/>
              <a:gd name="f854" fmla="val 18970"/>
              <a:gd name="f855" fmla="val 16540"/>
              <a:gd name="f856" fmla="val 18852"/>
              <a:gd name="f857" fmla="val 16276"/>
              <a:gd name="f858" fmla="val 18930"/>
              <a:gd name="f859" fmla="val 16038"/>
              <a:gd name="f860" fmla="val 19004"/>
              <a:gd name="f861" fmla="val 15794"/>
              <a:gd name="f862" fmla="val 19050"/>
              <a:gd name="f863" fmla="val 15550"/>
              <a:gd name="f864" fmla="val 19070"/>
              <a:gd name="f865" fmla="val 15278"/>
              <a:gd name="f866" fmla="val 19096"/>
              <a:gd name="f867" fmla="val 15048"/>
              <a:gd name="f868" fmla="val 19313"/>
              <a:gd name="f869" fmla="val 14956"/>
              <a:gd name="f870" fmla="val 14598"/>
              <a:gd name="f871" fmla="val 14570"/>
              <a:gd name="f872" fmla="val 20897"/>
              <a:gd name="f873" fmla="val 14492"/>
              <a:gd name="f874" fmla="val 14411"/>
              <a:gd name="f875" fmla="val 20923"/>
              <a:gd name="f876" fmla="val 13454"/>
              <a:gd name="f877" fmla="val 20650"/>
              <a:gd name="f878" fmla="val 13374"/>
              <a:gd name="f879" fmla="val 20625"/>
              <a:gd name="f880" fmla="val 13318"/>
              <a:gd name="f881" fmla="val 20530"/>
              <a:gd name="f882" fmla="val 13328"/>
              <a:gd name="f883" fmla="val 20430"/>
              <a:gd name="f884" fmla="val 13449"/>
              <a:gd name="f885" fmla="val 19190"/>
              <a:gd name="f886" fmla="val 13482"/>
              <a:gd name="f887" fmla="val 18862"/>
              <a:gd name="f888" fmla="val 13352"/>
              <a:gd name="f889" fmla="val 18542"/>
              <a:gd name="f890" fmla="val 13119"/>
              <a:gd name="f891" fmla="val 18371"/>
              <a:gd name="f892" fmla="val 12909"/>
              <a:gd name="f893" fmla="val 18216"/>
              <a:gd name="f894" fmla="val 12710"/>
              <a:gd name="f895" fmla="val 18040"/>
              <a:gd name="f896" fmla="val 12525"/>
              <a:gd name="f897" fmla="val 17844"/>
              <a:gd name="f898" fmla="val 12400"/>
              <a:gd name="f899" fmla="val 17713"/>
              <a:gd name="f900" fmla="val 12240"/>
              <a:gd name="f901" fmla="val 17637"/>
              <a:gd name="f902" fmla="val 12074"/>
              <a:gd name="f903" fmla="val 11974"/>
              <a:gd name="f904" fmla="val 17638"/>
              <a:gd name="f905" fmla="val 11874"/>
              <a:gd name="f906" fmla="val 17666"/>
              <a:gd name="f907" fmla="val 11783"/>
              <a:gd name="f908" fmla="val 17717"/>
              <a:gd name="f909" fmla="val 10853"/>
              <a:gd name="f910" fmla="val 10779"/>
              <a:gd name="f911" fmla="val 18285"/>
              <a:gd name="f912" fmla="val 10688"/>
              <a:gd name="f913" fmla="val 18255"/>
              <a:gd name="f914" fmla="val 10644"/>
              <a:gd name="f915" fmla="val 18171"/>
              <a:gd name="f916" fmla="val 10133"/>
              <a:gd name="f917" fmla="val 17151"/>
              <a:gd name="f918" fmla="val 10090"/>
              <a:gd name="f919" fmla="val 17065"/>
              <a:gd name="f920" fmla="val 10107"/>
              <a:gd name="f921" fmla="val 16955"/>
              <a:gd name="f922" fmla="val 10172"/>
              <a:gd name="f923" fmla="val 10974"/>
              <a:gd name="f924" fmla="val 16111"/>
              <a:gd name="f925" fmla="val 11188"/>
              <a:gd name="f926" fmla="val 15907"/>
              <a:gd name="f927" fmla="val 11286"/>
              <a:gd name="f928" fmla="val 15572"/>
              <a:gd name="f929" fmla="val 11222"/>
              <a:gd name="f930" fmla="val 15252"/>
              <a:gd name="f931" fmla="val 11162"/>
              <a:gd name="f932" fmla="val 14961"/>
              <a:gd name="f933" fmla="val 11119"/>
              <a:gd name="f934" fmla="val 11101"/>
              <a:gd name="f935" fmla="val 14365"/>
              <a:gd name="f936" fmla="val 11081"/>
              <a:gd name="f937" fmla="val 14038"/>
              <a:gd name="f938" fmla="val 10905"/>
              <a:gd name="f939" fmla="val 13758"/>
              <a:gd name="f940" fmla="val 9688"/>
              <a:gd name="f941" fmla="val 13212"/>
              <a:gd name="f942" fmla="val 9610"/>
              <a:gd name="f943" fmla="val 13176"/>
              <a:gd name="f944" fmla="val 9564"/>
              <a:gd name="f945" fmla="val 13078"/>
              <a:gd name="f946" fmla="val 9583"/>
              <a:gd name="f947" fmla="val 12979"/>
              <a:gd name="f948" fmla="val 9814"/>
              <a:gd name="f949" fmla="val 11813"/>
              <a:gd name="f950" fmla="val 9833"/>
              <a:gd name="f951" fmla="val 11715"/>
              <a:gd name="f952" fmla="val 9908"/>
              <a:gd name="f953" fmla="val 11648"/>
              <a:gd name="f954" fmla="val 9990"/>
              <a:gd name="f955" fmla="val 11660"/>
              <a:gd name="f956" fmla="val 11007"/>
              <a:gd name="f957" fmla="val 11806"/>
              <a:gd name="f958" fmla="val 11278"/>
              <a:gd name="f959" fmla="val 11847"/>
              <a:gd name="f960" fmla="val 11544"/>
              <a:gd name="f961" fmla="val 11690"/>
              <a:gd name="f962" fmla="val 11406"/>
              <a:gd name="f963" fmla="val 11810"/>
              <a:gd name="f964" fmla="val 11150"/>
              <a:gd name="f965" fmla="val 11957"/>
              <a:gd name="f966" fmla="val 10906"/>
              <a:gd name="f967" fmla="val 12118"/>
              <a:gd name="f968" fmla="val 10680"/>
              <a:gd name="f969" fmla="val 12294"/>
              <a:gd name="f970" fmla="val 10430"/>
              <a:gd name="f971" fmla="val 12331"/>
              <a:gd name="f972" fmla="val 10079"/>
              <a:gd name="f973" fmla="val 12217"/>
              <a:gd name="f974" fmla="val 9780"/>
              <a:gd name="f975" fmla="val 11788"/>
              <a:gd name="f976" fmla="val 8654"/>
              <a:gd name="f977" fmla="val 11753"/>
              <a:gd name="f978" fmla="val 8562"/>
              <a:gd name="f979" fmla="val 11778"/>
              <a:gd name="f980" fmla="val 11849"/>
              <a:gd name="f981" fmla="val 12690"/>
              <a:gd name="f982" fmla="val 7768"/>
              <a:gd name="f983" fmla="val 7716"/>
              <a:gd name="f984" fmla="val 12848"/>
              <a:gd name="f985" fmla="val 7737"/>
              <a:gd name="f986" fmla="val 12899"/>
              <a:gd name="f987" fmla="val 7814"/>
              <a:gd name="f988" fmla="val 13542"/>
              <a:gd name="f989" fmla="val 8781"/>
              <a:gd name="f990" fmla="val 13710"/>
              <a:gd name="f991" fmla="val 9042"/>
              <a:gd name="f992" fmla="val 13987"/>
              <a:gd name="f993" fmla="val 9161"/>
              <a:gd name="f994" fmla="val 9081"/>
              <a:gd name="f995" fmla="val 14490"/>
              <a:gd name="f996" fmla="val 9008"/>
              <a:gd name="f997" fmla="val 14733"/>
              <a:gd name="f998" fmla="val 8961"/>
              <a:gd name="f999" fmla="val 14978"/>
              <a:gd name="f1000" fmla="val 8941"/>
              <a:gd name="f1001" fmla="val 15248"/>
              <a:gd name="f1002" fmla="val 8916"/>
              <a:gd name="f1003" fmla="val 15480"/>
              <a:gd name="f1004" fmla="val 8704"/>
              <a:gd name="f1005" fmla="val 15929"/>
              <a:gd name="f1006" fmla="val 7215"/>
              <a:gd name="f1007" fmla="val 15956"/>
              <a:gd name="f1008" fmla="val 7120"/>
              <a:gd name="f1009" fmla="val 16035"/>
              <a:gd name="f1010" fmla="val 5343"/>
              <a:gd name="f1011" fmla="val 8568"/>
              <a:gd name="f1012" fmla="val 5065"/>
              <a:gd name="f1013" fmla="val 8474"/>
              <a:gd name="f1014" fmla="val 4772"/>
              <a:gd name="f1015" fmla="val 4661"/>
              <a:gd name="f1016" fmla="val 8974"/>
              <a:gd name="f1017" fmla="val 4381"/>
              <a:gd name="f1018" fmla="val 9794"/>
              <a:gd name="f1019" fmla="val 4376"/>
              <a:gd name="f1020" fmla="val 9809"/>
              <a:gd name="f1021" fmla="val 4367"/>
              <a:gd name="f1022" fmla="val 9819"/>
              <a:gd name="f1023" fmla="val 4354"/>
              <a:gd name="f1024" fmla="val 9820"/>
              <a:gd name="f1025" fmla="val 4154"/>
              <a:gd name="f1026" fmla="val 9827"/>
              <a:gd name="f1027" fmla="val 3955"/>
              <a:gd name="f1028" fmla="val 9857"/>
              <a:gd name="f1029" fmla="val 3760"/>
              <a:gd name="f1030" fmla="val 9907"/>
              <a:gd name="f1031" fmla="val 3745"/>
              <a:gd name="f1032" fmla="val 9910"/>
              <a:gd name="f1033" fmla="val 3729"/>
              <a:gd name="f1034" fmla="val 9902"/>
              <a:gd name="f1035" fmla="val 3721"/>
              <a:gd name="f1036" fmla="val 9887"/>
              <a:gd name="f1037" fmla="val 9174"/>
              <a:gd name="f1038" fmla="val 3122"/>
              <a:gd name="f1039" fmla="val 8893"/>
              <a:gd name="f1040" fmla="val 2801"/>
              <a:gd name="f1041" fmla="val 8811"/>
              <a:gd name="f1042" fmla="val 2550"/>
              <a:gd name="f1043" fmla="val 8981"/>
              <a:gd name="f1044" fmla="val 1939"/>
              <a:gd name="f1045" fmla="val 9394"/>
              <a:gd name="f1046" fmla="val 1688"/>
              <a:gd name="f1047" fmla="val 9566"/>
              <a:gd name="f1048" fmla="val 1581"/>
              <a:gd name="f1049" fmla="val 9943"/>
              <a:gd name="f1050" fmla="val 1692"/>
              <a:gd name="f1051" fmla="val 10267"/>
              <a:gd name="f1052" fmla="val 11087"/>
              <a:gd name="f1053" fmla="val 1985"/>
              <a:gd name="f1054" fmla="val 11100"/>
              <a:gd name="f1055" fmla="val 11113"/>
              <a:gd name="f1056" fmla="val 1840"/>
              <a:gd name="f1057" fmla="val 1713"/>
              <a:gd name="f1058" fmla="val 11502"/>
              <a:gd name="f1059" fmla="val 1604"/>
              <a:gd name="f1060" fmla="val 11706"/>
              <a:gd name="f1061" fmla="val 1596"/>
              <a:gd name="f1062" fmla="val 11720"/>
              <a:gd name="f1063" fmla="val 1584"/>
              <a:gd name="f1064" fmla="val 11722"/>
              <a:gd name="f1065" fmla="val 1571"/>
              <a:gd name="f1066" fmla="val 851"/>
              <a:gd name="f1067" fmla="val 11580"/>
              <a:gd name="f1068" fmla="val 564"/>
              <a:gd name="f1069" fmla="val 11524"/>
              <a:gd name="f1070" fmla="val 290"/>
              <a:gd name="f1071" fmla="val 11741"/>
              <a:gd name="f1072" fmla="val 213"/>
              <a:gd name="f1073" fmla="val 12080"/>
              <a:gd name="f1074" fmla="val 20"/>
              <a:gd name="f1075" fmla="val -57"/>
              <a:gd name="f1076" fmla="val 13236"/>
              <a:gd name="f1077" fmla="val 13591"/>
              <a:gd name="f1078" fmla="val 356"/>
              <a:gd name="f1079" fmla="val 13726"/>
              <a:gd name="f1080" fmla="val 1027"/>
              <a:gd name="f1081" fmla="val 14065"/>
              <a:gd name="f1082" fmla="val 1039"/>
              <a:gd name="f1083" fmla="val 14071"/>
              <a:gd name="f1084" fmla="val 1048"/>
              <a:gd name="f1085" fmla="val 14082"/>
              <a:gd name="f1086" fmla="val 1049"/>
              <a:gd name="f1087" fmla="val 14099"/>
              <a:gd name="f1088" fmla="val 1055"/>
              <a:gd name="f1089" fmla="val 14342"/>
              <a:gd name="f1090" fmla="val 1079"/>
              <a:gd name="f1091" fmla="val 14587"/>
              <a:gd name="f1092" fmla="val 1120"/>
              <a:gd name="f1093" fmla="val 14825"/>
              <a:gd name="f1094" fmla="val 1123"/>
              <a:gd name="f1095" fmla="val 14843"/>
              <a:gd name="f1096" fmla="val 1116"/>
              <a:gd name="f1097" fmla="val 14856"/>
              <a:gd name="f1098" fmla="val 1104"/>
              <a:gd name="f1099" fmla="val 14865"/>
              <a:gd name="f1100" fmla="val 515"/>
              <a:gd name="f1101" fmla="val 15392"/>
              <a:gd name="f1102" fmla="val 285"/>
              <a:gd name="f1103" fmla="val 15600"/>
              <a:gd name="f1104" fmla="val 218"/>
              <a:gd name="f1105" fmla="val 15979"/>
              <a:gd name="f1106" fmla="val 16285"/>
              <a:gd name="f1107" fmla="val 697"/>
              <a:gd name="f1108" fmla="val 17031"/>
              <a:gd name="f1109" fmla="val 838"/>
              <a:gd name="f1110" fmla="val 17337"/>
              <a:gd name="f1111" fmla="val 1145"/>
              <a:gd name="f1112" fmla="val 17466"/>
              <a:gd name="f1113" fmla="val 1411"/>
              <a:gd name="f1114" fmla="val 17331"/>
              <a:gd name="f1115" fmla="val 2088"/>
              <a:gd name="f1116" fmla="val 16984"/>
              <a:gd name="f1117" fmla="val 2098"/>
              <a:gd name="f1118" fmla="val 16976"/>
              <a:gd name="f1119" fmla="val 2110"/>
              <a:gd name="f1120" fmla="val 2121"/>
              <a:gd name="f1121" fmla="val 2266"/>
              <a:gd name="f1122" fmla="val 2421"/>
              <a:gd name="f1123" fmla="val 17305"/>
              <a:gd name="f1124" fmla="val 2588"/>
              <a:gd name="f1125" fmla="val 17438"/>
              <a:gd name="f1126" fmla="val 2601"/>
              <a:gd name="f1127" fmla="val 17448"/>
              <a:gd name="f1128" fmla="val 2608"/>
              <a:gd name="f1129" fmla="val 2605"/>
              <a:gd name="f1130" fmla="val 2495"/>
              <a:gd name="f1131" fmla="val 18357"/>
              <a:gd name="f1132" fmla="val 2449"/>
              <a:gd name="f1133" fmla="val 18703"/>
              <a:gd name="f1134" fmla="val 2624"/>
              <a:gd name="f1135" fmla="val 19041"/>
              <a:gd name="f1136" fmla="val 2902"/>
              <a:gd name="f1137" fmla="val 19137"/>
              <a:gd name="f1138" fmla="val 3573"/>
              <a:gd name="f1139" fmla="val 19363"/>
              <a:gd name="f1140" fmla="val 3623"/>
              <a:gd name="f1141" fmla="val 19379"/>
              <a:gd name="f1142" fmla="val 3675"/>
              <a:gd name="f1143" fmla="val 3727"/>
              <a:gd name="f1144" fmla="val 3959"/>
              <a:gd name="f1145" fmla="val 19392"/>
              <a:gd name="f1146" fmla="val 4165"/>
              <a:gd name="f1147" fmla="val 19224"/>
              <a:gd name="f1148" fmla="val 4255"/>
              <a:gd name="f1149" fmla="val 18964"/>
              <a:gd name="f1150" fmla="val 4535"/>
              <a:gd name="f1151" fmla="val 18137"/>
              <a:gd name="f1152" fmla="val 4539"/>
              <a:gd name="f1153" fmla="val 18122"/>
              <a:gd name="f1154" fmla="val 4549"/>
              <a:gd name="f1155" fmla="val 4562"/>
              <a:gd name="f1156" fmla="val 18111"/>
              <a:gd name="f1157" fmla="val 4762"/>
              <a:gd name="f1158" fmla="val 18103"/>
              <a:gd name="f1159" fmla="val 4961"/>
              <a:gd name="f1160" fmla="val 18073"/>
              <a:gd name="f1161" fmla="val 5156"/>
              <a:gd name="f1162" fmla="val 18024"/>
              <a:gd name="f1163" fmla="val 5170"/>
              <a:gd name="f1164" fmla="val 18021"/>
              <a:gd name="f1165" fmla="val 5187"/>
              <a:gd name="f1166" fmla="val 18030"/>
              <a:gd name="f1167" fmla="val 5195"/>
              <a:gd name="f1168" fmla="val 18044"/>
              <a:gd name="f1169" fmla="val 5624"/>
              <a:gd name="f1170" fmla="val 18764"/>
              <a:gd name="f1171" fmla="val 5793"/>
              <a:gd name="f1172" fmla="val 19045"/>
              <a:gd name="f1173" fmla="val 6109"/>
              <a:gd name="f1174" fmla="val 19125"/>
              <a:gd name="f1175" fmla="val 6361"/>
              <a:gd name="f1176" fmla="val 6977"/>
              <a:gd name="f1177" fmla="val 18544"/>
              <a:gd name="f1178" fmla="val 7227"/>
              <a:gd name="f1179" fmla="val 7329"/>
              <a:gd name="f1180" fmla="val 18000"/>
              <a:gd name="f1181" fmla="val 7219"/>
              <a:gd name="f1182" fmla="val 17677"/>
              <a:gd name="f1183" fmla="val 6937"/>
              <a:gd name="f1184" fmla="val 16843"/>
              <a:gd name="f1185" fmla="val 16826"/>
              <a:gd name="f1186" fmla="val 16811"/>
              <a:gd name="f1187" fmla="val 7081"/>
              <a:gd name="f1188" fmla="val 16634"/>
              <a:gd name="f1189" fmla="val 7203"/>
              <a:gd name="f1190" fmla="val 16442"/>
              <a:gd name="f1191" fmla="val 7312"/>
              <a:gd name="f1192" fmla="val 16238"/>
              <a:gd name="f1193" fmla="val 7320"/>
              <a:gd name="f1194" fmla="val 16223"/>
              <a:gd name="f1195" fmla="val 7350"/>
              <a:gd name="f1196" fmla="val 8071"/>
              <a:gd name="f1197" fmla="val 16351"/>
              <a:gd name="f1198" fmla="val 8357"/>
              <a:gd name="f1199" fmla="val 8631"/>
              <a:gd name="f1200" fmla="val 16190"/>
              <a:gd name="f1201" fmla="val 8709"/>
              <a:gd name="f1202" fmla="val 15851"/>
              <a:gd name="f1203" fmla="val 8896"/>
              <a:gd name="f1204" fmla="val 8971"/>
              <a:gd name="f1205" fmla="val 14698"/>
              <a:gd name="f1206" fmla="val 8825"/>
              <a:gd name="f1207" fmla="val 8555"/>
              <a:gd name="f1208" fmla="val 14212"/>
              <a:gd name="f1209" fmla="val 7878"/>
              <a:gd name="f1210" fmla="val 13872"/>
              <a:gd name="f1211" fmla="val 7866"/>
              <a:gd name="f1212" fmla="val 13866"/>
              <a:gd name="f1213" fmla="val 7857"/>
              <a:gd name="f1214" fmla="val 13849"/>
              <a:gd name="f1215" fmla="val 7856"/>
              <a:gd name="f1216" fmla="val 13832"/>
              <a:gd name="f1217" fmla="val 7850"/>
              <a:gd name="f1218" fmla="val 13589"/>
              <a:gd name="f1219" fmla="val 7826"/>
              <a:gd name="f1220" fmla="val 13351"/>
              <a:gd name="f1221" fmla="val 7785"/>
              <a:gd name="f1222" fmla="val 13113"/>
              <a:gd name="f1223" fmla="val 7782"/>
              <a:gd name="f1224" fmla="val 13095"/>
              <a:gd name="f1225" fmla="val 7789"/>
              <a:gd name="f1226" fmla="val 13076"/>
              <a:gd name="f1227" fmla="val 7801"/>
              <a:gd name="f1228" fmla="val 13066"/>
              <a:gd name="f1229" fmla="val 8395"/>
              <a:gd name="f1230" fmla="val 12539"/>
              <a:gd name="f1231" fmla="val 8625"/>
              <a:gd name="f1232" fmla="val 8692"/>
              <a:gd name="f1233" fmla="val 11952"/>
              <a:gd name="f1234" fmla="val 11646"/>
              <a:gd name="f1235" fmla="val 8214"/>
              <a:gd name="f1236" fmla="val 10907"/>
              <a:gd name="f1237" fmla="val 10600"/>
              <a:gd name="f1238" fmla="val 7761"/>
              <a:gd name="f1239" fmla="val 10471"/>
              <a:gd name="f1240" fmla="val 7493"/>
              <a:gd name="f1241" fmla="val 10607"/>
              <a:gd name="f1242" fmla="val 6823"/>
              <a:gd name="f1243" fmla="val 10947"/>
              <a:gd name="f1244" fmla="val 10955"/>
              <a:gd name="f1245" fmla="val 6800"/>
              <a:gd name="f1246" fmla="val 6790"/>
              <a:gd name="f1247" fmla="val 6644"/>
              <a:gd name="f1248" fmla="val 10780"/>
              <a:gd name="f1249" fmla="val 6484"/>
              <a:gd name="f1250" fmla="val 10627"/>
              <a:gd name="f1251" fmla="val 6317"/>
              <a:gd name="f1252" fmla="val 10493"/>
              <a:gd name="f1253" fmla="val 6304"/>
              <a:gd name="f1254" fmla="val 10484"/>
              <a:gd name="f1255" fmla="val 6297"/>
              <a:gd name="f1256" fmla="val 6300"/>
              <a:gd name="f1257" fmla="val 6416"/>
              <a:gd name="f1258" fmla="val 9574"/>
              <a:gd name="f1259" fmla="val 6461"/>
              <a:gd name="f1260" fmla="val 9228"/>
              <a:gd name="f1261" fmla="val 6286"/>
              <a:gd name="f1262" fmla="val 8897"/>
              <a:gd name="f1263" fmla="val 8801"/>
              <a:gd name="f1264" fmla="val 9181"/>
              <a:gd name="f1265" fmla="val 5860"/>
              <a:gd name="f1266" fmla="val 9414"/>
              <a:gd name="f1267" fmla="val 5879"/>
              <a:gd name="f1268" fmla="val 9420"/>
              <a:gd name="f1269" fmla="val 5892"/>
              <a:gd name="f1270" fmla="val 9444"/>
              <a:gd name="f1271" fmla="val 5888"/>
              <a:gd name="f1272" fmla="val 9467"/>
              <a:gd name="f1273" fmla="val 10340"/>
              <a:gd name="f1274" fmla="val 5737"/>
              <a:gd name="f1275" fmla="val 10608"/>
              <a:gd name="f1276" fmla="val 5834"/>
              <a:gd name="f1277" fmla="val 10877"/>
              <a:gd name="f1278" fmla="val 6020"/>
              <a:gd name="f1279" fmla="val 11027"/>
              <a:gd name="f1280" fmla="val 6161"/>
              <a:gd name="f1281" fmla="val 11140"/>
              <a:gd name="f1282" fmla="val 11266"/>
              <a:gd name="f1283" fmla="val 6421"/>
              <a:gd name="f1284" fmla="val 6584"/>
              <a:gd name="f1285" fmla="val 11591"/>
              <a:gd name="f1286" fmla="val 6821"/>
              <a:gd name="f1287" fmla="val 11645"/>
              <a:gd name="f1288" fmla="val 7026"/>
              <a:gd name="f1289" fmla="val 11540"/>
              <a:gd name="f1290" fmla="val 7697"/>
              <a:gd name="f1291" fmla="val 11200"/>
              <a:gd name="f1292" fmla="val 7714"/>
              <a:gd name="f1293" fmla="val 11192"/>
              <a:gd name="f1294" fmla="val 11201"/>
              <a:gd name="f1295" fmla="val 7746"/>
              <a:gd name="f1296" fmla="val 11220"/>
              <a:gd name="f1297" fmla="val 8087"/>
              <a:gd name="f1298" fmla="val 11960"/>
              <a:gd name="f1299" fmla="val 8097"/>
              <a:gd name="f1300" fmla="val 11980"/>
              <a:gd name="f1301" fmla="val 8092"/>
              <a:gd name="f1302" fmla="val 12005"/>
              <a:gd name="f1303" fmla="val 8076"/>
              <a:gd name="f1304" fmla="val 12020"/>
              <a:gd name="f1305" fmla="val 7306"/>
              <a:gd name="f1306" fmla="val 12698"/>
              <a:gd name="f1307" fmla="val 7217"/>
              <a:gd name="f1308" fmla="val 12974"/>
              <a:gd name="f1309" fmla="val 7263"/>
              <a:gd name="f1310" fmla="val 13239"/>
              <a:gd name="f1311" fmla="val 7297"/>
              <a:gd name="f1312" fmla="val 13441"/>
              <a:gd name="f1313" fmla="val 7323"/>
              <a:gd name="f1314" fmla="val 13852"/>
              <a:gd name="f1315" fmla="val 7331"/>
              <a:gd name="f1316" fmla="val 14122"/>
              <a:gd name="f1317" fmla="val 7470"/>
              <a:gd name="f1318" fmla="val 14361"/>
              <a:gd name="f1319" fmla="val 7675"/>
              <a:gd name="f1320" fmla="val 14465"/>
              <a:gd name="f1321" fmla="val 8351"/>
              <a:gd name="f1322" fmla="val 8370"/>
              <a:gd name="f1323" fmla="val 14814"/>
              <a:gd name="f1324" fmla="val 8379"/>
              <a:gd name="f1325" fmla="val 14835"/>
              <a:gd name="f1326" fmla="val 14859"/>
              <a:gd name="f1327" fmla="val 8186"/>
              <a:gd name="f1328" fmla="val 15678"/>
              <a:gd name="f1329" fmla="val 15700"/>
              <a:gd name="f1330" fmla="val 8161"/>
              <a:gd name="f1331" fmla="val 15715"/>
              <a:gd name="f1332" fmla="val 8142"/>
              <a:gd name="f1333" fmla="val 15712"/>
              <a:gd name="f1334" fmla="val 7422"/>
              <a:gd name="f1335" fmla="val 15578"/>
              <a:gd name="f1336" fmla="val 7199"/>
              <a:gd name="f1337" fmla="val 15537"/>
              <a:gd name="f1338" fmla="val 6978"/>
              <a:gd name="f1339" fmla="val 15655"/>
              <a:gd name="f1340" fmla="val 6856"/>
              <a:gd name="f1341" fmla="val 15885"/>
              <a:gd name="f1342" fmla="val 6763"/>
              <a:gd name="f1343" fmla="val 16057"/>
              <a:gd name="f1344" fmla="val 6658"/>
              <a:gd name="f1345" fmla="val 16221"/>
              <a:gd name="f1346" fmla="val 16371"/>
              <a:gd name="f1347" fmla="val 6392"/>
              <a:gd name="f1348" fmla="val 16569"/>
              <a:gd name="f1349" fmla="val 6347"/>
              <a:gd name="f1350" fmla="val 16856"/>
              <a:gd name="f1351" fmla="val 17104"/>
              <a:gd name="f1352" fmla="val 6713"/>
              <a:gd name="f1353" fmla="val 17924"/>
              <a:gd name="f1354" fmla="val 6721"/>
              <a:gd name="f1355" fmla="val 17972"/>
              <a:gd name="f1356" fmla="val 6696"/>
              <a:gd name="f1357" fmla="val 17984"/>
              <a:gd name="f1358" fmla="val 6086"/>
              <a:gd name="f1359" fmla="val 18397"/>
              <a:gd name="f1360" fmla="val 6070"/>
              <a:gd name="f1361" fmla="val 18408"/>
              <a:gd name="f1362" fmla="val 6047"/>
              <a:gd name="f1363" fmla="val 18402"/>
              <a:gd name="f1364" fmla="val 6036"/>
              <a:gd name="f1365" fmla="val 18384"/>
              <a:gd name="f1366" fmla="val 5607"/>
              <a:gd name="f1367" fmla="val 17664"/>
              <a:gd name="f1368" fmla="val 5477"/>
              <a:gd name="f1369" fmla="val 17444"/>
              <a:gd name="f1370" fmla="val 5254"/>
              <a:gd name="f1371" fmla="val 5035"/>
              <a:gd name="f1372" fmla="val 17391"/>
              <a:gd name="f1373" fmla="val 4869"/>
              <a:gd name="f1374" fmla="val 17433"/>
              <a:gd name="f1375" fmla="val 4699"/>
              <a:gd name="f1376" fmla="val 17458"/>
              <a:gd name="f1377" fmla="val 4529"/>
              <a:gd name="f1378" fmla="val 17464"/>
              <a:gd name="f1379" fmla="val 4307"/>
              <a:gd name="f1380" fmla="val 17475"/>
              <a:gd name="f1381" fmla="val 4114"/>
              <a:gd name="f1382" fmla="val 17641"/>
              <a:gd name="f1383" fmla="val 4029"/>
              <a:gd name="f1384" fmla="val 17891"/>
              <a:gd name="f1385" fmla="val 3749"/>
              <a:gd name="f1386" fmla="val 18710"/>
              <a:gd name="f1387" fmla="val 3742"/>
              <a:gd name="f1388" fmla="val 18732"/>
              <a:gd name="f1389" fmla="val 3723"/>
              <a:gd name="f1390" fmla="val 18750"/>
              <a:gd name="f1391" fmla="val 3705"/>
              <a:gd name="f1392" fmla="val 18744"/>
              <a:gd name="f1393" fmla="val 3039"/>
              <a:gd name="f1394" fmla="val 18510"/>
              <a:gd name="f1395" fmla="val 3020"/>
              <a:gd name="f1396" fmla="val 3008"/>
              <a:gd name="f1397" fmla="val 18481"/>
              <a:gd name="f1398" fmla="val 3012"/>
              <a:gd name="f1399" fmla="val 18457"/>
              <a:gd name="f1400" fmla="val 3127"/>
              <a:gd name="f1401" fmla="val 17584"/>
              <a:gd name="f1402" fmla="val 3163"/>
              <a:gd name="f1403" fmla="val 17317"/>
              <a:gd name="f1404" fmla="val 3066"/>
              <a:gd name="f1405" fmla="val 17048"/>
              <a:gd name="f1406" fmla="val 2880"/>
              <a:gd name="f1407" fmla="val 16898"/>
              <a:gd name="f1408" fmla="val 2738"/>
              <a:gd name="f1409" fmla="val 16785"/>
              <a:gd name="f1410" fmla="val 2602"/>
              <a:gd name="f1411" fmla="val 16659"/>
              <a:gd name="f1412" fmla="val 2478"/>
              <a:gd name="f1413" fmla="val 16518"/>
              <a:gd name="f1414" fmla="val 2316"/>
              <a:gd name="f1415" fmla="val 16333"/>
              <a:gd name="f1416" fmla="val 2079"/>
              <a:gd name="f1417" fmla="val 16280"/>
              <a:gd name="f1418" fmla="val 1873"/>
              <a:gd name="f1419" fmla="val 1197"/>
              <a:gd name="f1420" fmla="val 16724"/>
              <a:gd name="f1421" fmla="val 1179"/>
              <a:gd name="f1422" fmla="val 16733"/>
              <a:gd name="f1423" fmla="val 1162"/>
              <a:gd name="f1424" fmla="val 16725"/>
              <a:gd name="f1425" fmla="val 1153"/>
              <a:gd name="f1426" fmla="val 16704"/>
              <a:gd name="f1427" fmla="val 812"/>
              <a:gd name="f1428" fmla="val 15965"/>
              <a:gd name="f1429" fmla="val 803"/>
              <a:gd name="f1430" fmla="val 15943"/>
              <a:gd name="f1431" fmla="val 808"/>
              <a:gd name="f1432" fmla="val 15920"/>
              <a:gd name="f1433" fmla="val 823"/>
              <a:gd name="f1434" fmla="val 15905"/>
              <a:gd name="f1435" fmla="val 15385"/>
              <a:gd name="f1436" fmla="val 15227"/>
              <a:gd name="f1437" fmla="val 1682"/>
              <a:gd name="f1438" fmla="val 14950"/>
              <a:gd name="f1439" fmla="val 1637"/>
              <a:gd name="f1440" fmla="val 14685"/>
              <a:gd name="f1441" fmla="val 1602"/>
              <a:gd name="f1442" fmla="val 14483"/>
              <a:gd name="f1443" fmla="val 1582"/>
              <a:gd name="f1444" fmla="val 14279"/>
              <a:gd name="f1445" fmla="val 1576"/>
              <a:gd name="f1446" fmla="val 14072"/>
              <a:gd name="f1447" fmla="val 1569"/>
              <a:gd name="f1448" fmla="val 13803"/>
              <a:gd name="f1449" fmla="val 1430"/>
              <a:gd name="f1450" fmla="val 13563"/>
              <a:gd name="f1451" fmla="val 1225"/>
              <a:gd name="f1452" fmla="val 13459"/>
              <a:gd name="f1453" fmla="val 548"/>
              <a:gd name="f1454" fmla="val 530"/>
              <a:gd name="f1455" fmla="val 13110"/>
              <a:gd name="f1456" fmla="val 521"/>
              <a:gd name="f1457" fmla="val 13089"/>
              <a:gd name="f1458" fmla="val 526"/>
              <a:gd name="f1459" fmla="val 719"/>
              <a:gd name="f1460" fmla="val 12246"/>
              <a:gd name="f1461" fmla="val 724"/>
              <a:gd name="f1462" fmla="val 12224"/>
              <a:gd name="f1463" fmla="val 738"/>
              <a:gd name="f1464" fmla="val 12210"/>
              <a:gd name="f1465" fmla="val 757"/>
              <a:gd name="f1466" fmla="val 12213"/>
              <a:gd name="f1467" fmla="val 1477"/>
              <a:gd name="f1468" fmla="val 12353"/>
              <a:gd name="f1469" fmla="val 1699"/>
              <a:gd name="f1470" fmla="val 12396"/>
              <a:gd name="f1471" fmla="val 1921"/>
              <a:gd name="f1472" fmla="val 12274"/>
              <a:gd name="f1473" fmla="val 2044"/>
              <a:gd name="f1474" fmla="val 12046"/>
              <a:gd name="f1475" fmla="val 2241"/>
              <a:gd name="f1476" fmla="val 11716"/>
              <a:gd name="f1477" fmla="val 2357"/>
              <a:gd name="f1478" fmla="val 11566"/>
              <a:gd name="f1479" fmla="val 2508"/>
              <a:gd name="f1480" fmla="val 11368"/>
              <a:gd name="f1481" fmla="val 2552"/>
              <a:gd name="f1482" fmla="val 11076"/>
              <a:gd name="f1483" fmla="val 2467"/>
              <a:gd name="f1484" fmla="val 10827"/>
              <a:gd name="f1485" fmla="val 2181"/>
              <a:gd name="f1486" fmla="val 10014"/>
              <a:gd name="f1487" fmla="val 2175"/>
              <a:gd name="f1488" fmla="val 9991"/>
              <a:gd name="f1489" fmla="val 2186"/>
              <a:gd name="f1490" fmla="val 9960"/>
              <a:gd name="f1491" fmla="val 2203"/>
              <a:gd name="f1492" fmla="val 9947"/>
              <a:gd name="f1493" fmla="val 2808"/>
              <a:gd name="f1494" fmla="val 9534"/>
              <a:gd name="f1495" fmla="val 2825"/>
              <a:gd name="f1496" fmla="val 9522"/>
              <a:gd name="f1497" fmla="val 2847"/>
              <a:gd name="f1498" fmla="val 9528"/>
              <a:gd name="f1499" fmla="val 2858"/>
              <a:gd name="f1500" fmla="val 3423"/>
              <a:gd name="f1501" fmla="val 10480"/>
              <a:gd name="f1502" fmla="val 3645"/>
              <a:gd name="f1503" fmla="val 3864"/>
              <a:gd name="f1504" fmla="val 10533"/>
              <a:gd name="f1505" fmla="val 4030"/>
              <a:gd name="f1506" fmla="val 10491"/>
              <a:gd name="f1507" fmla="val 4200"/>
              <a:gd name="f1508" fmla="val 10466"/>
              <a:gd name="f1509" fmla="val 4370"/>
              <a:gd name="f1510" fmla="val 10460"/>
              <a:gd name="f1511" fmla="val 4593"/>
              <a:gd name="f1512" fmla="val 10449"/>
              <a:gd name="f1513" fmla="val 4787"/>
              <a:gd name="f1514" fmla="val 10277"/>
              <a:gd name="f1515" fmla="val 4870"/>
              <a:gd name="f1516" fmla="val 10027"/>
              <a:gd name="f1517" fmla="val 5151"/>
              <a:gd name="f1518" fmla="val 9214"/>
              <a:gd name="f1519" fmla="val 5158"/>
              <a:gd name="f1520" fmla="val 9193"/>
              <a:gd name="f1521" fmla="val 5176"/>
              <a:gd name="f1522" fmla="val 15264"/>
              <a:gd name="f1523" fmla="val 13721"/>
              <a:gd name="f1524" fmla="val 12470"/>
              <a:gd name="f1525" fmla="val 12142"/>
              <a:gd name="f1526" fmla="val 14012"/>
              <a:gd name="f1527" fmla="val 15882"/>
              <a:gd name="f1528" fmla="val 17398"/>
              <a:gd name="f1529" fmla="val 16807"/>
              <a:gd name="f1530" fmla="val 18057"/>
              <a:gd name="f1531" fmla="val 11273"/>
              <a:gd name="f1532" fmla="val 16513"/>
              <a:gd name="f1533" fmla="val 17529"/>
              <a:gd name="f1534" fmla="val 12499"/>
              <a:gd name="f1535" fmla="val 15526"/>
              <a:gd name="f1536" fmla="val 16751"/>
              <a:gd name="f1537" fmla="val 14015"/>
              <a:gd name="f1538" fmla="val 13004"/>
              <a:gd name="f1539" fmla="val 4546"/>
              <a:gd name="f1540" fmla="val 11466"/>
              <a:gd name="f1541" fmla="val 4020"/>
              <a:gd name="f1542" fmla="val 11439"/>
              <a:gd name="f1543" fmla="val 3485"/>
              <a:gd name="f1544" fmla="val 11654"/>
              <a:gd name="f1545" fmla="val 3067"/>
              <a:gd name="f1546" fmla="val 12120"/>
              <a:gd name="f1547" fmla="val 3064"/>
              <a:gd name="f1548" fmla="val 12123"/>
              <a:gd name="f1549" fmla="val 12129"/>
              <a:gd name="f1550" fmla="val 3061"/>
              <a:gd name="f1551" fmla="val 12133"/>
              <a:gd name="f1552" fmla="val 2225"/>
              <a:gd name="f1553" fmla="val 13069"/>
              <a:gd name="f1554" fmla="val 2168"/>
              <a:gd name="f1555" fmla="val 14651"/>
              <a:gd name="f1556" fmla="val 15665"/>
              <a:gd name="f1557" fmla="val 3713"/>
              <a:gd name="f1558" fmla="val 16679"/>
              <a:gd name="f1559" fmla="val 5018"/>
              <a:gd name="f1560" fmla="val 16741"/>
              <a:gd name="f1561" fmla="val 5855"/>
              <a:gd name="f1562" fmla="val 15805"/>
              <a:gd name="f1563" fmla="val 6691"/>
              <a:gd name="f1564" fmla="val 14869"/>
              <a:gd name="f1565" fmla="val 6743"/>
              <a:gd name="f1566" fmla="val 13287"/>
              <a:gd name="f1567" fmla="val 5970"/>
              <a:gd name="f1568" fmla="val 12273"/>
              <a:gd name="f1569" fmla="val 5586"/>
              <a:gd name="f1570" fmla="val 11766"/>
              <a:gd name="f1571" fmla="val 5072"/>
              <a:gd name="f1572" fmla="val 11494"/>
              <a:gd name="f1573" fmla="val 4513"/>
              <a:gd name="f1574" fmla="val 12100"/>
              <a:gd name="f1575" fmla="val 4904"/>
              <a:gd name="f1576" fmla="val 12113"/>
              <a:gd name="f1577" fmla="val 5290"/>
              <a:gd name="f1578" fmla="val 12307"/>
              <a:gd name="f1579" fmla="val 5580"/>
              <a:gd name="f1580" fmla="val 12679"/>
              <a:gd name="f1581" fmla="val 6160"/>
              <a:gd name="f1582" fmla="val 13424"/>
              <a:gd name="f1583" fmla="val 6134"/>
              <a:gd name="f1584" fmla="val 14602"/>
              <a:gd name="f1585" fmla="val 15305"/>
              <a:gd name="f1586" fmla="val 5512"/>
              <a:gd name="f1587" fmla="val 15314"/>
              <a:gd name="f1588" fmla="val 5505"/>
              <a:gd name="f1589" fmla="val 15323"/>
              <a:gd name="f1590" fmla="val 15332"/>
              <a:gd name="f1591" fmla="val 4883"/>
              <a:gd name="f1592" fmla="val 16034"/>
              <a:gd name="f1593" fmla="val 3916"/>
              <a:gd name="f1594" fmla="val 15996"/>
              <a:gd name="f1595" fmla="val 3336"/>
              <a:gd name="f1596" fmla="val 2756"/>
              <a:gd name="f1597" fmla="val 14507"/>
              <a:gd name="f1598" fmla="val 2782"/>
              <a:gd name="f1599" fmla="val 13335"/>
              <a:gd name="f1600" fmla="val 3397"/>
              <a:gd name="f1601" fmla="val 12633"/>
              <a:gd name="f1602" fmla="val 12624"/>
              <a:gd name="f1603" fmla="val 3411"/>
              <a:gd name="f1604" fmla="val 12615"/>
              <a:gd name="f1605" fmla="val 3419"/>
              <a:gd name="f1606" fmla="val 12606"/>
              <a:gd name="f1607" fmla="val 3726"/>
              <a:gd name="f1608" fmla="val 12255"/>
              <a:gd name="f1609" fmla="val 4122"/>
              <a:gd name="f1610" fmla="val 12086"/>
              <a:gd name="f1611" fmla="+- 0 0 -90"/>
              <a:gd name="f1612" fmla="+- 0 0 -180"/>
              <a:gd name="f1613" fmla="+- 0 0 -270"/>
              <a:gd name="f1614" fmla="+- 0 0 -360"/>
              <a:gd name="f1615" fmla="*/ f3 1 21481"/>
              <a:gd name="f1616" fmla="*/ f4 1 21576"/>
              <a:gd name="f1617" fmla="val f5"/>
              <a:gd name="f1618" fmla="val f6"/>
              <a:gd name="f1619" fmla="val f7"/>
              <a:gd name="f1620" fmla="*/ f1611 f0 1"/>
              <a:gd name="f1621" fmla="*/ f1612 f0 1"/>
              <a:gd name="f1622" fmla="*/ f1613 f0 1"/>
              <a:gd name="f1623" fmla="*/ f1614 f0 1"/>
              <a:gd name="f1624" fmla="+- f1619 0 f1617"/>
              <a:gd name="f1625" fmla="+- f1618 0 f1617"/>
              <a:gd name="f1626" fmla="*/ f1620 1 f2"/>
              <a:gd name="f1627" fmla="*/ f1621 1 f2"/>
              <a:gd name="f1628" fmla="*/ f1622 1 f2"/>
              <a:gd name="f1629" fmla="*/ f1623 1 f2"/>
              <a:gd name="f1630" fmla="*/ f1624 1 2"/>
              <a:gd name="f1631" fmla="*/ f1625 1 2"/>
              <a:gd name="f1632" fmla="*/ f1625 1 21481"/>
              <a:gd name="f1633" fmla="*/ f1624 1 21576"/>
              <a:gd name="f1634" fmla="+- f1626 0 f1"/>
              <a:gd name="f1635" fmla="+- f1627 0 f1"/>
              <a:gd name="f1636" fmla="+- f1628 0 f1"/>
              <a:gd name="f1637" fmla="+- f1629 0 f1"/>
              <a:gd name="f1638" fmla="*/ f1631 1 f1632"/>
              <a:gd name="f1639" fmla="*/ f1630 1 f1633"/>
              <a:gd name="f1640" fmla="*/ 0 1 f1632"/>
              <a:gd name="f1641" fmla="*/ f1618 1 f1632"/>
              <a:gd name="f1642" fmla="*/ 0 1 f1633"/>
              <a:gd name="f1643" fmla="*/ f1619 1 f1633"/>
              <a:gd name="f1644" fmla="*/ f1640 f1615 1"/>
              <a:gd name="f1645" fmla="*/ f1641 f1615 1"/>
              <a:gd name="f1646" fmla="*/ f1643 f1616 1"/>
              <a:gd name="f1647" fmla="*/ f1642 f1616 1"/>
              <a:gd name="f1648" fmla="*/ f1638 f1615 1"/>
              <a:gd name="f1649" fmla="*/ f1639 f16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34">
                <a:pos x="f1648" y="f1649"/>
              </a:cxn>
              <a:cxn ang="f1635">
                <a:pos x="f1648" y="f1649"/>
              </a:cxn>
              <a:cxn ang="f1636">
                <a:pos x="f1648" y="f1649"/>
              </a:cxn>
              <a:cxn ang="f1637">
                <a:pos x="f1648" y="f1649"/>
              </a:cxn>
            </a:cxnLst>
            <a:rect l="f1644" t="f1647" r="f1645" b="f1646"/>
            <a:pathLst>
              <a:path w="21481" h="21576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lnTo>
                  <a:pt x="f16" y="f17"/>
                </a:lnTo>
                <a:cubicBezTo>
                  <a:pt x="f18" y="f19"/>
                  <a:pt x="f20" y="f21"/>
                  <a:pt x="f22" y="f23"/>
                </a:cubicBez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57"/>
                </a:lnTo>
                <a:cubicBezTo>
                  <a:pt x="f58" y="f59"/>
                  <a:pt x="f60" y="f61"/>
                  <a:pt x="f62" y="f63"/>
                </a:cubicBezTo>
                <a:lnTo>
                  <a:pt x="f64" y="f65"/>
                </a:lnTo>
                <a:cubicBezTo>
                  <a:pt x="f66" y="f67"/>
                  <a:pt x="f68" y="f69"/>
                  <a:pt x="f70" y="f71"/>
                </a:cubicBez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80" y="f81"/>
                </a:lnTo>
                <a:cubicBezTo>
                  <a:pt x="f82" y="f83"/>
                  <a:pt x="f84" y="f85"/>
                  <a:pt x="f86" y="f87"/>
                </a:cubicBezTo>
                <a:lnTo>
                  <a:pt x="f88" y="f89"/>
                </a:lnTo>
                <a:cubicBezTo>
                  <a:pt x="f90" y="f91"/>
                  <a:pt x="f92" y="f93"/>
                  <a:pt x="f94" y="f95"/>
                </a:cubicBezTo>
                <a:lnTo>
                  <a:pt x="f96" y="f97"/>
                </a:lnTo>
                <a:cubicBezTo>
                  <a:pt x="f98" y="f99"/>
                  <a:pt x="f100" y="f101"/>
                  <a:pt x="f102" y="f103"/>
                </a:cubicBezTo>
                <a:lnTo>
                  <a:pt x="f104" y="f105"/>
                </a:lnTo>
                <a:cubicBezTo>
                  <a:pt x="f106" y="f107"/>
                  <a:pt x="f108" y="f109"/>
                  <a:pt x="f110" y="f111"/>
                </a:cubicBezTo>
                <a:cubicBezTo>
                  <a:pt x="f112" y="f109"/>
                  <a:pt x="f113" y="f114"/>
                  <a:pt x="f115" y="f116"/>
                </a:cubicBezTo>
                <a:lnTo>
                  <a:pt x="f117" y="f118"/>
                </a:ln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139" y="f140"/>
                </a:cubicBezTo>
                <a:lnTo>
                  <a:pt x="f141" y="f142"/>
                </a:lnTo>
                <a:cubicBezTo>
                  <a:pt x="f143" y="f144"/>
                  <a:pt x="f145" y="f146"/>
                  <a:pt x="f147" y="f148"/>
                </a:cubicBez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lnTo>
                  <a:pt x="f165" y="f166"/>
                </a:lnTo>
                <a:cubicBezTo>
                  <a:pt x="f167" y="f168"/>
                  <a:pt x="f169" y="f170"/>
                  <a:pt x="f171" y="f172"/>
                </a:cubicBez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cubicBezTo>
                  <a:pt x="f183" y="f184"/>
                  <a:pt x="f185" y="f186"/>
                  <a:pt x="f187" y="f188"/>
                </a:cubicBezTo>
                <a:lnTo>
                  <a:pt x="f189" y="f190"/>
                </a:lnTo>
                <a:cubicBezTo>
                  <a:pt x="f191" y="f192"/>
                  <a:pt x="f193" y="f194"/>
                  <a:pt x="f195" y="f196"/>
                </a:cubicBezTo>
                <a:lnTo>
                  <a:pt x="f197" y="f198"/>
                </a:ln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8" y="f9"/>
                </a:cubicBezTo>
                <a:close/>
                <a:moveTo>
                  <a:pt x="f211" y="f212"/>
                </a:moveTo>
                <a:lnTo>
                  <a:pt x="f213" y="f214"/>
                </a:lnTo>
                <a:cubicBezTo>
                  <a:pt x="f215" y="f216"/>
                  <a:pt x="f217" y="f218"/>
                  <a:pt x="f219" y="f220"/>
                </a:cubicBezTo>
                <a:cubicBezTo>
                  <a:pt x="f105" y="f221"/>
                  <a:pt x="f222" y="f223"/>
                  <a:pt x="f224" y="f225"/>
                </a:cubicBezTo>
                <a:cubicBezTo>
                  <a:pt x="f226" y="f227"/>
                  <a:pt x="f228" y="f229"/>
                  <a:pt x="f230" y="f231"/>
                </a:cubicBezTo>
                <a:lnTo>
                  <a:pt x="f232" y="f233"/>
                </a:lnTo>
                <a:lnTo>
                  <a:pt x="f234" y="f204"/>
                </a:lnTo>
                <a:lnTo>
                  <a:pt x="f235" y="f227"/>
                </a:lnTo>
                <a:cubicBezTo>
                  <a:pt x="f236" y="f237"/>
                  <a:pt x="f238" y="f239"/>
                  <a:pt x="f240" y="f241"/>
                </a:cubicBezTo>
                <a:cubicBezTo>
                  <a:pt x="f242" y="f243"/>
                  <a:pt x="f244" y="f245"/>
                  <a:pt x="f246" y="f247"/>
                </a:cubicBezTo>
                <a:cubicBezTo>
                  <a:pt x="f248" y="f249"/>
                  <a:pt x="f250" y="f251"/>
                  <a:pt x="f252" y="f253"/>
                </a:cubicBezTo>
                <a:lnTo>
                  <a:pt x="f254" y="f255"/>
                </a:lnTo>
                <a:lnTo>
                  <a:pt x="f256" y="f257"/>
                </a:lnTo>
                <a:lnTo>
                  <a:pt x="f258" y="f259"/>
                </a:ln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cubicBezTo>
                  <a:pt x="f272" y="f273"/>
                  <a:pt x="f274" y="f275"/>
                  <a:pt x="f276" y="f36"/>
                </a:cubicBezTo>
                <a:lnTo>
                  <a:pt x="f277" y="f278"/>
                </a:lnTo>
                <a:lnTo>
                  <a:pt x="f279" y="f280"/>
                </a:lnTo>
                <a:lnTo>
                  <a:pt x="f281" y="f282"/>
                </a:lnTo>
                <a:cubicBezTo>
                  <a:pt x="f283" y="f284"/>
                  <a:pt x="f285" y="f286"/>
                  <a:pt x="f287" y="f288"/>
                </a:cubicBezTo>
                <a:cubicBezTo>
                  <a:pt x="f289" y="f290"/>
                  <a:pt x="f291" y="f292"/>
                  <a:pt x="f293" y="f294"/>
                </a:cubicBezTo>
                <a:cubicBezTo>
                  <a:pt x="f295" y="f296"/>
                  <a:pt x="f297" y="f298"/>
                  <a:pt x="f299" y="f300"/>
                </a:cubicBezTo>
                <a:lnTo>
                  <a:pt x="f301" y="f302"/>
                </a:lnTo>
                <a:lnTo>
                  <a:pt x="f110" y="f303"/>
                </a:lnTo>
                <a:lnTo>
                  <a:pt x="f304" y="f305"/>
                </a:lnTo>
                <a:cubicBezTo>
                  <a:pt x="f306" y="f307"/>
                  <a:pt x="f308" y="f309"/>
                  <a:pt x="f310" y="f309"/>
                </a:cubicBezTo>
                <a:lnTo>
                  <a:pt x="f311" y="f309"/>
                </a:lnTo>
                <a:cubicBezTo>
                  <a:pt x="f312" y="f313"/>
                  <a:pt x="f314" y="f315"/>
                  <a:pt x="f316" y="f317"/>
                </a:cubicBezTo>
                <a:cubicBezTo>
                  <a:pt x="f318" y="f319"/>
                  <a:pt x="f103" y="f320"/>
                  <a:pt x="f321" y="f322"/>
                </a:cubicBezTo>
                <a:lnTo>
                  <a:pt x="f323" y="f324"/>
                </a:lnTo>
                <a:lnTo>
                  <a:pt x="f325" y="f326"/>
                </a:lnTo>
                <a:lnTo>
                  <a:pt x="f327" y="f328"/>
                </a:ln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cubicBezTo>
                  <a:pt x="f341" y="f342"/>
                  <a:pt x="f343" y="f344"/>
                  <a:pt x="f345" y="f346"/>
                </a:cubicBezTo>
                <a:lnTo>
                  <a:pt x="f347" y="f348"/>
                </a:lnTo>
                <a:lnTo>
                  <a:pt x="f349" y="f350"/>
                </a:lnTo>
                <a:cubicBezTo>
                  <a:pt x="f349" y="f350"/>
                  <a:pt x="f351" y="f352"/>
                  <a:pt x="f351" y="f352"/>
                </a:cubicBezTo>
                <a:cubicBezTo>
                  <a:pt x="f353" y="f354"/>
                  <a:pt x="f355" y="f356"/>
                  <a:pt x="f357" y="f358"/>
                </a:cubicBezTo>
                <a:cubicBezTo>
                  <a:pt x="f359" y="f360"/>
                  <a:pt x="f361" y="f362"/>
                  <a:pt x="f363" y="f364"/>
                </a:cubicBezTo>
                <a:cubicBezTo>
                  <a:pt x="f365" y="f366"/>
                  <a:pt x="f367" y="f368"/>
                  <a:pt x="f369" y="f370"/>
                </a:cubicBezTo>
                <a:lnTo>
                  <a:pt x="f371" y="f372"/>
                </a:lnTo>
                <a:lnTo>
                  <a:pt x="f54" y="f373"/>
                </a:lnTo>
                <a:lnTo>
                  <a:pt x="f374" y="f375"/>
                </a:ln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lnTo>
                  <a:pt x="f394" y="f395"/>
                </a:lnTo>
                <a:lnTo>
                  <a:pt x="f211" y="f212"/>
                </a:lnTo>
                <a:close/>
                <a:moveTo>
                  <a:pt x="f396" y="f397"/>
                </a:moveTo>
                <a:cubicBezTo>
                  <a:pt x="f398" y="f399"/>
                  <a:pt x="f400" y="f401"/>
                  <a:pt x="f402" y="f403"/>
                </a:cubicBezTo>
                <a:cubicBezTo>
                  <a:pt x="f404" y="f405"/>
                  <a:pt x="f406" y="f280"/>
                  <a:pt x="f407" y="f408"/>
                </a:cubicBezTo>
                <a:cubicBezTo>
                  <a:pt x="f409" y="f410"/>
                  <a:pt x="f120" y="f411"/>
                  <a:pt x="f412" y="f411"/>
                </a:cubicBezTo>
                <a:cubicBezTo>
                  <a:pt x="f413" y="f414"/>
                  <a:pt x="f415" y="f416"/>
                  <a:pt x="f417" y="f418"/>
                </a:cubicBezTo>
                <a:cubicBezTo>
                  <a:pt x="f419" y="f420"/>
                  <a:pt x="f421" y="f422"/>
                  <a:pt x="f396" y="f397"/>
                </a:cubicBezTo>
                <a:close/>
                <a:moveTo>
                  <a:pt x="f423" y="f424"/>
                </a:moveTo>
                <a:cubicBezTo>
                  <a:pt x="f425" y="f424"/>
                  <a:pt x="f426" y="f427"/>
                  <a:pt x="f428" y="f429"/>
                </a:cubicBezTo>
                <a:cubicBezTo>
                  <a:pt x="f430" y="f431"/>
                  <a:pt x="f432" y="f433"/>
                  <a:pt x="f434" y="f435"/>
                </a:cubicBezTo>
                <a:cubicBezTo>
                  <a:pt x="f436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23" y="f424"/>
                </a:cubicBezTo>
                <a:close/>
                <a:moveTo>
                  <a:pt x="f452" y="f453"/>
                </a:moveTo>
                <a:cubicBezTo>
                  <a:pt x="f454" y="f455"/>
                  <a:pt x="f456" y="f457"/>
                  <a:pt x="f458" y="f459"/>
                </a:cubicBezTo>
                <a:lnTo>
                  <a:pt x="f460" y="f324"/>
                </a:lnTo>
                <a:cubicBezTo>
                  <a:pt x="f461" y="f462"/>
                  <a:pt x="f463" y="f464"/>
                  <a:pt x="f465" y="f466"/>
                </a:cubicBezTo>
                <a:cubicBezTo>
                  <a:pt x="f467" y="f468"/>
                  <a:pt x="f469" y="f470"/>
                  <a:pt x="f471" y="f472"/>
                </a:cubicBezTo>
                <a:cubicBezTo>
                  <a:pt x="f473" y="f474"/>
                  <a:pt x="f475" y="f476"/>
                  <a:pt x="f477" y="f478"/>
                </a:cubicBezTo>
                <a:lnTo>
                  <a:pt x="f479" y="f480"/>
                </a:lnTo>
                <a:cubicBezTo>
                  <a:pt x="f481" y="f482"/>
                  <a:pt x="f483" y="f484"/>
                  <a:pt x="f485" y="f328"/>
                </a:cubicBezTo>
                <a:lnTo>
                  <a:pt x="f486" y="f487"/>
                </a:lnTo>
                <a:cubicBezTo>
                  <a:pt x="f488" y="f489"/>
                  <a:pt x="f490" y="f491"/>
                  <a:pt x="f492" y="f493"/>
                </a:cubicBezTo>
                <a:lnTo>
                  <a:pt x="f494" y="f495"/>
                </a:lnTo>
                <a:cubicBezTo>
                  <a:pt x="f496" y="f234"/>
                  <a:pt x="f497" y="f498"/>
                  <a:pt x="f499" y="f500"/>
                </a:cubicBezTo>
                <a:cubicBezTo>
                  <a:pt x="f501" y="f502"/>
                  <a:pt x="f503" y="f504"/>
                  <a:pt x="f505" y="f506"/>
                </a:cubicBezTo>
                <a:cubicBezTo>
                  <a:pt x="f507" y="f508"/>
                  <a:pt x="f509" y="f510"/>
                  <a:pt x="f511" y="f258"/>
                </a:cubicBezTo>
                <a:lnTo>
                  <a:pt x="f512" y="f513"/>
                </a:lnTo>
                <a:cubicBezTo>
                  <a:pt x="f514" y="f515"/>
                  <a:pt x="f516" y="f517"/>
                  <a:pt x="f518" y="f519"/>
                </a:cubicBezTo>
                <a:lnTo>
                  <a:pt x="f520" y="f521"/>
                </a:lnTo>
                <a:cubicBezTo>
                  <a:pt x="f522" y="f523"/>
                  <a:pt x="f524" y="f525"/>
                  <a:pt x="f526" y="f527"/>
                </a:cubicBezTo>
                <a:lnTo>
                  <a:pt x="f528" y="f529"/>
                </a:lnTo>
                <a:cubicBezTo>
                  <a:pt x="f530" y="f531"/>
                  <a:pt x="f532" y="f533"/>
                  <a:pt x="f534" y="f535"/>
                </a:cubicBezTo>
                <a:cubicBezTo>
                  <a:pt x="f536" y="f537"/>
                  <a:pt x="f538" y="f539"/>
                  <a:pt x="f540" y="f541"/>
                </a:cubicBezTo>
                <a:cubicBezTo>
                  <a:pt x="f542" y="f543"/>
                  <a:pt x="f544" y="f545"/>
                  <a:pt x="f546" y="f547"/>
                </a:cubicBezTo>
                <a:lnTo>
                  <a:pt x="f548" y="f549"/>
                </a:lnTo>
                <a:cubicBezTo>
                  <a:pt x="f550" y="f551"/>
                  <a:pt x="f552" y="f553"/>
                  <a:pt x="f554" y="f555"/>
                </a:cubicBezTo>
                <a:lnTo>
                  <a:pt x="f556" y="f557"/>
                </a:lnTo>
                <a:cubicBezTo>
                  <a:pt x="f558" y="f559"/>
                  <a:pt x="f560" y="f561"/>
                  <a:pt x="f562" y="f563"/>
                </a:cubicBezTo>
                <a:lnTo>
                  <a:pt x="f564" y="f565"/>
                </a:lnTo>
                <a:cubicBezTo>
                  <a:pt x="f566" y="f567"/>
                  <a:pt x="f568" y="f569"/>
                  <a:pt x="f570" y="f571"/>
                </a:cubicBezTo>
                <a:cubicBezTo>
                  <a:pt x="f572" y="f573"/>
                  <a:pt x="f574" y="f575"/>
                  <a:pt x="f576" y="f577"/>
                </a:cubicBezTo>
                <a:cubicBezTo>
                  <a:pt x="f578" y="f579"/>
                  <a:pt x="f580" y="f581"/>
                  <a:pt x="f582" y="f583"/>
                </a:cubicBezTo>
                <a:lnTo>
                  <a:pt x="f584" y="f585"/>
                </a:lnTo>
                <a:cubicBezTo>
                  <a:pt x="f586" y="f587"/>
                  <a:pt x="f588" y="f589"/>
                  <a:pt x="f590" y="f591"/>
                </a:cubicBezTo>
                <a:lnTo>
                  <a:pt x="f592" y="f593"/>
                </a:lnTo>
                <a:cubicBezTo>
                  <a:pt x="f594" y="f595"/>
                  <a:pt x="f596" y="f7"/>
                  <a:pt x="f597" y="f7"/>
                </a:cubicBezTo>
                <a:cubicBezTo>
                  <a:pt x="f598" y="f599"/>
                  <a:pt x="f600" y="f601"/>
                  <a:pt x="f602" y="f603"/>
                </a:cubicBezTo>
                <a:lnTo>
                  <a:pt x="f604" y="f605"/>
                </a:lnTo>
                <a:cubicBezTo>
                  <a:pt x="f606" y="f607"/>
                  <a:pt x="f608" y="f609"/>
                  <a:pt x="f610" y="f611"/>
                </a:cubicBezTo>
                <a:cubicBezTo>
                  <a:pt x="f612" y="f613"/>
                  <a:pt x="f614" y="f615"/>
                  <a:pt x="f616" y="f617"/>
                </a:cubicBezTo>
                <a:cubicBezTo>
                  <a:pt x="f618" y="f619"/>
                  <a:pt x="f620" y="f621"/>
                  <a:pt x="f622" y="f623"/>
                </a:cubicBezTo>
                <a:lnTo>
                  <a:pt x="f624" y="f625"/>
                </a:lnTo>
                <a:cubicBezTo>
                  <a:pt x="f626" y="f627"/>
                  <a:pt x="f628" y="f629"/>
                  <a:pt x="f630" y="f631"/>
                </a:cubicBezTo>
                <a:lnTo>
                  <a:pt x="f632" y="f633"/>
                </a:lnTo>
                <a:cubicBezTo>
                  <a:pt x="f634" y="f635"/>
                  <a:pt x="f636" y="f637"/>
                  <a:pt x="f638" y="f583"/>
                </a:cubicBezTo>
                <a:lnTo>
                  <a:pt x="f639" y="f640"/>
                </a:lnTo>
                <a:cubicBezTo>
                  <a:pt x="f641" y="f642"/>
                  <a:pt x="f643" y="f644"/>
                  <a:pt x="f645" y="f646"/>
                </a:cubicBezTo>
                <a:cubicBezTo>
                  <a:pt x="f647" y="f648"/>
                  <a:pt x="f649" y="f650"/>
                  <a:pt x="f651" y="f652"/>
                </a:cubicBezTo>
                <a:cubicBezTo>
                  <a:pt x="f653" y="f654"/>
                  <a:pt x="f655" y="f656"/>
                  <a:pt x="f657" y="f658"/>
                </a:cubicBezTo>
                <a:lnTo>
                  <a:pt x="f659" y="f660"/>
                </a:lnTo>
                <a:cubicBezTo>
                  <a:pt x="f661" y="f662"/>
                  <a:pt x="f663" y="f664"/>
                  <a:pt x="f665" y="f666"/>
                </a:cubicBezTo>
                <a:lnTo>
                  <a:pt x="f667" y="f668"/>
                </a:lnTo>
                <a:cubicBezTo>
                  <a:pt x="f669" y="f670"/>
                  <a:pt x="f671" y="f672"/>
                  <a:pt x="f673" y="f674"/>
                </a:cubicBezTo>
                <a:lnTo>
                  <a:pt x="f675" y="f676"/>
                </a:lnTo>
                <a:cubicBezTo>
                  <a:pt x="f677" y="f678"/>
                  <a:pt x="f679" y="f680"/>
                  <a:pt x="f681" y="f682"/>
                </a:cubicBezTo>
                <a:cubicBezTo>
                  <a:pt x="f683" y="f684"/>
                  <a:pt x="f685" y="f686"/>
                  <a:pt x="f687" y="f688"/>
                </a:cubicBezTo>
                <a:cubicBezTo>
                  <a:pt x="f689" y="f690"/>
                  <a:pt x="f691" y="f692"/>
                  <a:pt x="f693" y="f694"/>
                </a:cubicBezTo>
                <a:lnTo>
                  <a:pt x="f695" y="f277"/>
                </a:lnTo>
                <a:cubicBezTo>
                  <a:pt x="f696" y="f697"/>
                  <a:pt x="f698" y="f699"/>
                  <a:pt x="f700" y="f701"/>
                </a:cubicBezTo>
                <a:lnTo>
                  <a:pt x="f702" y="f703"/>
                </a:lnTo>
                <a:cubicBezTo>
                  <a:pt x="f704" y="f705"/>
                  <a:pt x="f706" y="f707"/>
                  <a:pt x="f708" y="f709"/>
                </a:cubicBezTo>
                <a:lnTo>
                  <a:pt x="f710" y="f711"/>
                </a:lnTo>
                <a:cubicBezTo>
                  <a:pt x="f712" y="f713"/>
                  <a:pt x="f714" y="f715"/>
                  <a:pt x="f716" y="f717"/>
                </a:cubicBezTo>
                <a:cubicBezTo>
                  <a:pt x="f718" y="f719"/>
                  <a:pt x="f720" y="f721"/>
                  <a:pt x="f722" y="f723"/>
                </a:cubicBezTo>
                <a:cubicBezTo>
                  <a:pt x="f724" y="f725"/>
                  <a:pt x="f726" y="f727"/>
                  <a:pt x="f728" y="f729"/>
                </a:cubicBezTo>
                <a:lnTo>
                  <a:pt x="f730" y="f731"/>
                </a:lnTo>
                <a:cubicBezTo>
                  <a:pt x="f732" y="f733"/>
                  <a:pt x="f734" y="f735"/>
                  <a:pt x="f736" y="f132"/>
                </a:cubicBezTo>
                <a:lnTo>
                  <a:pt x="f737" y="f738"/>
                </a:lnTo>
                <a:cubicBezTo>
                  <a:pt x="f739" y="f74"/>
                  <a:pt x="f740" y="f741"/>
                  <a:pt x="f452" y="f453"/>
                </a:cubicBezTo>
                <a:close/>
                <a:moveTo>
                  <a:pt x="f742" y="f482"/>
                </a:moveTo>
                <a:lnTo>
                  <a:pt x="f743" y="f744"/>
                </a:lnTo>
                <a:cubicBezTo>
                  <a:pt x="f745" y="f746"/>
                  <a:pt x="f747" y="f748"/>
                  <a:pt x="f736" y="f749"/>
                </a:cubicBezTo>
                <a:lnTo>
                  <a:pt x="f750" y="f751"/>
                </a:lnTo>
                <a:cubicBezTo>
                  <a:pt x="f752" y="f753"/>
                  <a:pt x="f754" y="f719"/>
                  <a:pt x="f755" y="f756"/>
                </a:cubicBezTo>
                <a:cubicBezTo>
                  <a:pt x="f757" y="f758"/>
                  <a:pt x="f759" y="f760"/>
                  <a:pt x="f761" y="f762"/>
                </a:cubicBezTo>
                <a:cubicBezTo>
                  <a:pt x="f763" y="f764"/>
                  <a:pt x="f765" y="f766"/>
                  <a:pt x="f575" y="f767"/>
                </a:cubicBezTo>
                <a:lnTo>
                  <a:pt x="f768" y="f769"/>
                </a:lnTo>
                <a:cubicBezTo>
                  <a:pt x="f770" y="f771"/>
                  <a:pt x="f772" y="f773"/>
                  <a:pt x="f774" y="f299"/>
                </a:cubicBezTo>
                <a:lnTo>
                  <a:pt x="f775" y="f776"/>
                </a:lnTo>
                <a:cubicBezTo>
                  <a:pt x="f777" y="f778"/>
                  <a:pt x="f779" y="f780"/>
                  <a:pt x="f585" y="f781"/>
                </a:cubicBezTo>
                <a:lnTo>
                  <a:pt x="f782" y="f783"/>
                </a:lnTo>
                <a:cubicBezTo>
                  <a:pt x="f784" y="f785"/>
                  <a:pt x="f786" y="f787"/>
                  <a:pt x="f788" y="f789"/>
                </a:cubicBezTo>
                <a:cubicBezTo>
                  <a:pt x="f790" y="f791"/>
                  <a:pt x="f792" y="f793"/>
                  <a:pt x="f794" y="f795"/>
                </a:cubicBezTo>
                <a:cubicBezTo>
                  <a:pt x="f796" y="f797"/>
                  <a:pt x="f798" y="f799"/>
                  <a:pt x="f693" y="f800"/>
                </a:cubicBezTo>
                <a:lnTo>
                  <a:pt x="f801" y="f802"/>
                </a:lnTo>
                <a:cubicBezTo>
                  <a:pt x="f803" y="f804"/>
                  <a:pt x="f805" y="f465"/>
                  <a:pt x="f806" y="f807"/>
                </a:cubicBezTo>
                <a:lnTo>
                  <a:pt x="f808" y="f809"/>
                </a:lnTo>
                <a:cubicBezTo>
                  <a:pt x="f810" y="f811"/>
                  <a:pt x="f812" y="f813"/>
                  <a:pt x="f814" y="f666"/>
                </a:cubicBezTo>
                <a:lnTo>
                  <a:pt x="f815" y="f816"/>
                </a:lnTo>
                <a:cubicBezTo>
                  <a:pt x="f817" y="f818"/>
                  <a:pt x="f819" y="f820"/>
                  <a:pt x="f821" y="f822"/>
                </a:cubicBezTo>
                <a:cubicBezTo>
                  <a:pt x="f823" y="f824"/>
                  <a:pt x="f825" y="f826"/>
                  <a:pt x="f827" y="f828"/>
                </a:cubicBezTo>
                <a:cubicBezTo>
                  <a:pt x="f829" y="f830"/>
                  <a:pt x="f831" y="f832"/>
                  <a:pt x="f833" y="f834"/>
                </a:cubicBezTo>
                <a:lnTo>
                  <a:pt x="f835" y="f836"/>
                </a:lnTo>
                <a:cubicBezTo>
                  <a:pt x="f837" y="f838"/>
                  <a:pt x="f839" y="f840"/>
                  <a:pt x="f841" y="f842"/>
                </a:cubicBezTo>
                <a:lnTo>
                  <a:pt x="f843" y="f844"/>
                </a:lnTo>
                <a:cubicBezTo>
                  <a:pt x="f845" y="f846"/>
                  <a:pt x="f847" y="f848"/>
                  <a:pt x="f849" y="f850"/>
                </a:cubicBezTo>
                <a:lnTo>
                  <a:pt x="f851" y="f852"/>
                </a:lnTo>
                <a:cubicBezTo>
                  <a:pt x="f853" y="f854"/>
                  <a:pt x="f855" y="f856"/>
                  <a:pt x="f857" y="f858"/>
                </a:cubicBezTo>
                <a:cubicBezTo>
                  <a:pt x="f859" y="f860"/>
                  <a:pt x="f861" y="f862"/>
                  <a:pt x="f863" y="f864"/>
                </a:cubicBezTo>
                <a:cubicBezTo>
                  <a:pt x="f865" y="f866"/>
                  <a:pt x="f867" y="f868"/>
                  <a:pt x="f869" y="f623"/>
                </a:cubicBezTo>
                <a:lnTo>
                  <a:pt x="f870" y="f631"/>
                </a:lnTo>
                <a:cubicBezTo>
                  <a:pt x="f871" y="f872"/>
                  <a:pt x="f873" y="f806"/>
                  <a:pt x="f874" y="f875"/>
                </a:cubicBezTo>
                <a:lnTo>
                  <a:pt x="f876" y="f877"/>
                </a:lnTo>
                <a:cubicBezTo>
                  <a:pt x="f878" y="f879"/>
                  <a:pt x="f880" y="f881"/>
                  <a:pt x="f882" y="f883"/>
                </a:cubicBezTo>
                <a:lnTo>
                  <a:pt x="f884" y="f885"/>
                </a:lnTo>
                <a:cubicBezTo>
                  <a:pt x="f886" y="f887"/>
                  <a:pt x="f888" y="f889"/>
                  <a:pt x="f890" y="f891"/>
                </a:cubicBezTo>
                <a:cubicBezTo>
                  <a:pt x="f892" y="f893"/>
                  <a:pt x="f894" y="f895"/>
                  <a:pt x="f896" y="f897"/>
                </a:cubicBezTo>
                <a:cubicBezTo>
                  <a:pt x="f898" y="f899"/>
                  <a:pt x="f900" y="f901"/>
                  <a:pt x="f902" y="f901"/>
                </a:cubicBezTo>
                <a:cubicBezTo>
                  <a:pt x="f903" y="f904"/>
                  <a:pt x="f905" y="f906"/>
                  <a:pt x="f907" y="f908"/>
                </a:cubicBezTo>
                <a:lnTo>
                  <a:pt x="f909" y="f834"/>
                </a:lnTo>
                <a:cubicBezTo>
                  <a:pt x="f910" y="f911"/>
                  <a:pt x="f912" y="f913"/>
                  <a:pt x="f914" y="f915"/>
                </a:cubicBezTo>
                <a:lnTo>
                  <a:pt x="f916" y="f917"/>
                </a:lnTo>
                <a:cubicBezTo>
                  <a:pt x="f918" y="f919"/>
                  <a:pt x="f920" y="f921"/>
                  <a:pt x="f922" y="f654"/>
                </a:cubicBezTo>
                <a:lnTo>
                  <a:pt x="f923" y="f924"/>
                </a:lnTo>
                <a:cubicBezTo>
                  <a:pt x="f925" y="f926"/>
                  <a:pt x="f927" y="f928"/>
                  <a:pt x="f929" y="f930"/>
                </a:cubicBezTo>
                <a:cubicBezTo>
                  <a:pt x="f931" y="f932"/>
                  <a:pt x="f933" y="f467"/>
                  <a:pt x="f934" y="f935"/>
                </a:cubicBezTo>
                <a:cubicBezTo>
                  <a:pt x="f936" y="f937"/>
                  <a:pt x="f938" y="f939"/>
                  <a:pt x="f181" y="f795"/>
                </a:cubicBezTo>
                <a:lnTo>
                  <a:pt x="f940" y="f941"/>
                </a:lnTo>
                <a:cubicBezTo>
                  <a:pt x="f942" y="f943"/>
                  <a:pt x="f944" y="f945"/>
                  <a:pt x="f946" y="f947"/>
                </a:cubicBezTo>
                <a:lnTo>
                  <a:pt x="f948" y="f949"/>
                </a:lnTo>
                <a:cubicBezTo>
                  <a:pt x="f950" y="f951"/>
                  <a:pt x="f952" y="f953"/>
                  <a:pt x="f954" y="f955"/>
                </a:cubicBezTo>
                <a:lnTo>
                  <a:pt x="f956" y="f957"/>
                </a:lnTo>
                <a:cubicBezTo>
                  <a:pt x="f958" y="f959"/>
                  <a:pt x="f960" y="f961"/>
                  <a:pt x="f256" y="f962"/>
                </a:cubicBezTo>
                <a:cubicBezTo>
                  <a:pt x="f963" y="f964"/>
                  <a:pt x="f965" y="f966"/>
                  <a:pt x="f967" y="f968"/>
                </a:cubicBezTo>
                <a:cubicBezTo>
                  <a:pt x="f969" y="f970"/>
                  <a:pt x="f971" y="f972"/>
                  <a:pt x="f973" y="f974"/>
                </a:cubicBezTo>
                <a:lnTo>
                  <a:pt x="f975" y="f976"/>
                </a:lnTo>
                <a:cubicBezTo>
                  <a:pt x="f977" y="f978"/>
                  <a:pt x="f979" y="f476"/>
                  <a:pt x="f980" y="f203"/>
                </a:cubicBezTo>
                <a:lnTo>
                  <a:pt x="f981" y="f982"/>
                </a:lnTo>
                <a:cubicBezTo>
                  <a:pt x="f586" y="f983"/>
                  <a:pt x="f984" y="f985"/>
                  <a:pt x="f986" y="f987"/>
                </a:cubicBezTo>
                <a:lnTo>
                  <a:pt x="f988" y="f989"/>
                </a:lnTo>
                <a:cubicBezTo>
                  <a:pt x="f990" y="f991"/>
                  <a:pt x="f992" y="f993"/>
                  <a:pt x="f529" y="f994"/>
                </a:cubicBezTo>
                <a:cubicBezTo>
                  <a:pt x="f995" y="f996"/>
                  <a:pt x="f997" y="f998"/>
                  <a:pt x="f999" y="f1000"/>
                </a:cubicBezTo>
                <a:cubicBezTo>
                  <a:pt x="f1001" y="f1002"/>
                  <a:pt x="f1003" y="f1004"/>
                  <a:pt x="f928" y="f478"/>
                </a:cubicBezTo>
                <a:lnTo>
                  <a:pt x="f1005" y="f1006"/>
                </a:lnTo>
                <a:cubicBezTo>
                  <a:pt x="f1007" y="f1008"/>
                  <a:pt x="f1009" y="f298"/>
                  <a:pt x="f742" y="f482"/>
                </a:cubicBezTo>
                <a:close/>
                <a:moveTo>
                  <a:pt x="f1010" y="f1011"/>
                </a:moveTo>
                <a:cubicBezTo>
                  <a:pt x="f1012" y="f1013"/>
                  <a:pt x="f1014" y="f425"/>
                  <a:pt x="f1015" y="f1016"/>
                </a:cubicBezTo>
                <a:lnTo>
                  <a:pt x="f1017" y="f1018"/>
                </a:lnTo>
                <a:cubicBezTo>
                  <a:pt x="f1019" y="f1020"/>
                  <a:pt x="f1021" y="f1022"/>
                  <a:pt x="f1023" y="f1024"/>
                </a:cubicBezTo>
                <a:cubicBezTo>
                  <a:pt x="f1025" y="f1026"/>
                  <a:pt x="f1027" y="f1028"/>
                  <a:pt x="f1029" y="f1030"/>
                </a:cubicBezTo>
                <a:cubicBezTo>
                  <a:pt x="f1031" y="f1032"/>
                  <a:pt x="f1033" y="f1034"/>
                  <a:pt x="f1035" y="f1036"/>
                </a:cubicBezTo>
                <a:lnTo>
                  <a:pt x="f401" y="f1037"/>
                </a:lnTo>
                <a:cubicBezTo>
                  <a:pt x="f1038" y="f1039"/>
                  <a:pt x="f1040" y="f1041"/>
                  <a:pt x="f1042" y="f1043"/>
                </a:cubicBezTo>
                <a:lnTo>
                  <a:pt x="f1044" y="f1045"/>
                </a:lnTo>
                <a:cubicBezTo>
                  <a:pt x="f1046" y="f1047"/>
                  <a:pt x="f1048" y="f1049"/>
                  <a:pt x="f1050" y="f1051"/>
                </a:cubicBezTo>
                <a:lnTo>
                  <a:pt x="f37" y="f1052"/>
                </a:lnTo>
                <a:cubicBezTo>
                  <a:pt x="f1053" y="f1054"/>
                  <a:pt x="f1053" y="f1055"/>
                  <a:pt x="f37" y="f781"/>
                </a:cubicBezTo>
                <a:cubicBezTo>
                  <a:pt x="f1056" y="f492"/>
                  <a:pt x="f1057" y="f1058"/>
                  <a:pt x="f1059" y="f1060"/>
                </a:cubicBezTo>
                <a:cubicBezTo>
                  <a:pt x="f1061" y="f1062"/>
                  <a:pt x="f1063" y="f1064"/>
                  <a:pt x="f1065" y="f1062"/>
                </a:cubicBezTo>
                <a:lnTo>
                  <a:pt x="f1066" y="f1067"/>
                </a:lnTo>
                <a:cubicBezTo>
                  <a:pt x="f1068" y="f1069"/>
                  <a:pt x="f1070" y="f1071"/>
                  <a:pt x="f1072" y="f1073"/>
                </a:cubicBezTo>
                <a:lnTo>
                  <a:pt x="f1074" y="f986"/>
                </a:lnTo>
                <a:cubicBezTo>
                  <a:pt x="f1075" y="f1076"/>
                  <a:pt x="f210" y="f1077"/>
                  <a:pt x="f1078" y="f1079"/>
                </a:cubicBezTo>
                <a:lnTo>
                  <a:pt x="f1080" y="f1081"/>
                </a:lnTo>
                <a:cubicBezTo>
                  <a:pt x="f1082" y="f1083"/>
                  <a:pt x="f1084" y="f1085"/>
                  <a:pt x="f1086" y="f1087"/>
                </a:cubicBezTo>
                <a:cubicBezTo>
                  <a:pt x="f1088" y="f1089"/>
                  <a:pt x="f1090" y="f1091"/>
                  <a:pt x="f1092" y="f1093"/>
                </a:cubicBezTo>
                <a:cubicBezTo>
                  <a:pt x="f1094" y="f1095"/>
                  <a:pt x="f1096" y="f1097"/>
                  <a:pt x="f1098" y="f1099"/>
                </a:cubicBezTo>
                <a:lnTo>
                  <a:pt x="f1100" y="f1101"/>
                </a:lnTo>
                <a:cubicBezTo>
                  <a:pt x="f1102" y="f1103"/>
                  <a:pt x="f1104" y="f1105"/>
                  <a:pt x="f1078" y="f1106"/>
                </a:cubicBezTo>
                <a:lnTo>
                  <a:pt x="f1107" y="f1108"/>
                </a:lnTo>
                <a:cubicBezTo>
                  <a:pt x="f1109" y="f1110"/>
                  <a:pt x="f1111" y="f1112"/>
                  <a:pt x="f1113" y="f1114"/>
                </a:cubicBezTo>
                <a:lnTo>
                  <a:pt x="f1115" y="f1116"/>
                </a:lnTo>
                <a:cubicBezTo>
                  <a:pt x="f1117" y="f1118"/>
                  <a:pt x="f1119" y="f1118"/>
                  <a:pt x="f1120" y="f1116"/>
                </a:cubicBezTo>
                <a:cubicBezTo>
                  <a:pt x="f1121" y="f917"/>
                  <a:pt x="f1122" y="f1123"/>
                  <a:pt x="f1124" y="f1125"/>
                </a:cubicBezTo>
                <a:cubicBezTo>
                  <a:pt x="f1126" y="f1127"/>
                  <a:pt x="f1128" y="f1112"/>
                  <a:pt x="f1129" y="f555"/>
                </a:cubicBezTo>
                <a:lnTo>
                  <a:pt x="f1130" y="f1131"/>
                </a:lnTo>
                <a:cubicBezTo>
                  <a:pt x="f1132" y="f1133"/>
                  <a:pt x="f1134" y="f1135"/>
                  <a:pt x="f1136" y="f1137"/>
                </a:cubicBezTo>
                <a:lnTo>
                  <a:pt x="f1138" y="f1139"/>
                </a:lnTo>
                <a:cubicBezTo>
                  <a:pt x="f1140" y="f1141"/>
                  <a:pt x="f1142" y="f655"/>
                  <a:pt x="f1143" y="f655"/>
                </a:cubicBezTo>
                <a:cubicBezTo>
                  <a:pt x="f1144" y="f1145"/>
                  <a:pt x="f1146" y="f1147"/>
                  <a:pt x="f1148" y="f1149"/>
                </a:cubicBezTo>
                <a:lnTo>
                  <a:pt x="f1150" y="f1151"/>
                </a:lnTo>
                <a:cubicBezTo>
                  <a:pt x="f1152" y="f1153"/>
                  <a:pt x="f1154" y="f630"/>
                  <a:pt x="f1155" y="f1156"/>
                </a:cubicBezTo>
                <a:cubicBezTo>
                  <a:pt x="f1157" y="f1158"/>
                  <a:pt x="f1159" y="f1160"/>
                  <a:pt x="f1161" y="f1162"/>
                </a:cubicBezTo>
                <a:cubicBezTo>
                  <a:pt x="f1163" y="f1164"/>
                  <a:pt x="f1165" y="f1166"/>
                  <a:pt x="f1167" y="f1168"/>
                </a:cubicBezTo>
                <a:lnTo>
                  <a:pt x="f1169" y="f1170"/>
                </a:lnTo>
                <a:cubicBezTo>
                  <a:pt x="f1171" y="f1172"/>
                  <a:pt x="f1173" y="f1174"/>
                  <a:pt x="f1175" y="f579"/>
                </a:cubicBezTo>
                <a:lnTo>
                  <a:pt x="f1176" y="f1177"/>
                </a:lnTo>
                <a:cubicBezTo>
                  <a:pt x="f1178" y="f891"/>
                  <a:pt x="f1179" y="f1180"/>
                  <a:pt x="f1181" y="f1182"/>
                </a:cubicBezTo>
                <a:lnTo>
                  <a:pt x="f16" y="f658"/>
                </a:lnTo>
                <a:cubicBezTo>
                  <a:pt x="f1183" y="f1184"/>
                  <a:pt x="f1183" y="f1185"/>
                  <a:pt x="f16" y="f1186"/>
                </a:cubicBezTo>
                <a:cubicBezTo>
                  <a:pt x="f1187" y="f1188"/>
                  <a:pt x="f1189" y="f1190"/>
                  <a:pt x="f1191" y="f1192"/>
                </a:cubicBezTo>
                <a:cubicBezTo>
                  <a:pt x="f1193" y="f1194"/>
                  <a:pt x="f390" y="f816"/>
                  <a:pt x="f1195" y="f816"/>
                </a:cubicBezTo>
                <a:lnTo>
                  <a:pt x="f1196" y="f1197"/>
                </a:lnTo>
                <a:cubicBezTo>
                  <a:pt x="f1198" y="f616"/>
                  <a:pt x="f1199" y="f1200"/>
                  <a:pt x="f1201" y="f1202"/>
                </a:cubicBezTo>
                <a:lnTo>
                  <a:pt x="f1203" y="f807"/>
                </a:lnTo>
                <a:cubicBezTo>
                  <a:pt x="f1204" y="f1205"/>
                  <a:pt x="f1206" y="f594"/>
                  <a:pt x="f1207" y="f1208"/>
                </a:cubicBezTo>
                <a:lnTo>
                  <a:pt x="f1209" y="f1210"/>
                </a:lnTo>
                <a:cubicBezTo>
                  <a:pt x="f1211" y="f1212"/>
                  <a:pt x="f1213" y="f1214"/>
                  <a:pt x="f1215" y="f1216"/>
                </a:cubicBezTo>
                <a:cubicBezTo>
                  <a:pt x="f1217" y="f1218"/>
                  <a:pt x="f1219" y="f1220"/>
                  <a:pt x="f1221" y="f1222"/>
                </a:cubicBezTo>
                <a:cubicBezTo>
                  <a:pt x="f1223" y="f1224"/>
                  <a:pt x="f1225" y="f1226"/>
                  <a:pt x="f1227" y="f1228"/>
                </a:cubicBezTo>
                <a:lnTo>
                  <a:pt x="f1229" y="f1230"/>
                </a:lnTo>
                <a:cubicBezTo>
                  <a:pt x="f1231" y="f971"/>
                  <a:pt x="f1232" y="f1233"/>
                  <a:pt x="f1207" y="f1234"/>
                </a:cubicBezTo>
                <a:lnTo>
                  <a:pt x="f1235" y="f1236"/>
                </a:lnTo>
                <a:cubicBezTo>
                  <a:pt x="f489" y="f1237"/>
                  <a:pt x="f1238" y="f1239"/>
                  <a:pt x="f1240" y="f1241"/>
                </a:cubicBezTo>
                <a:lnTo>
                  <a:pt x="f1242" y="f1243"/>
                </a:lnTo>
                <a:cubicBezTo>
                  <a:pt x="f380" y="f1244"/>
                  <a:pt x="f1245" y="f1244"/>
                  <a:pt x="f1246" y="f1243"/>
                </a:cubicBezTo>
                <a:cubicBezTo>
                  <a:pt x="f1247" y="f1248"/>
                  <a:pt x="f1249" y="f1250"/>
                  <a:pt x="f1251" y="f1252"/>
                </a:cubicBezTo>
                <a:cubicBezTo>
                  <a:pt x="f1253" y="f1254"/>
                  <a:pt x="f1255" y="f1239"/>
                  <a:pt x="f1256" y="f285"/>
                </a:cubicBezTo>
                <a:lnTo>
                  <a:pt x="f1257" y="f1258"/>
                </a:lnTo>
                <a:cubicBezTo>
                  <a:pt x="f1259" y="f1260"/>
                  <a:pt x="f1261" y="f1262"/>
                  <a:pt x="f369" y="f1263"/>
                </a:cubicBezTo>
                <a:lnTo>
                  <a:pt x="f1010" y="f1011"/>
                </a:lnTo>
                <a:close/>
                <a:moveTo>
                  <a:pt x="f1167" y="f1264"/>
                </a:moveTo>
                <a:lnTo>
                  <a:pt x="f1265" y="f1266"/>
                </a:lnTo>
                <a:cubicBezTo>
                  <a:pt x="f1267" y="f1268"/>
                  <a:pt x="f1269" y="f1270"/>
                  <a:pt x="f1271" y="f1272"/>
                </a:cubicBezTo>
                <a:lnTo>
                  <a:pt x="f70" y="f1273"/>
                </a:lnTo>
                <a:cubicBezTo>
                  <a:pt x="f1274" y="f1275"/>
                  <a:pt x="f1276" y="f1277"/>
                  <a:pt x="f1278" y="f1279"/>
                </a:cubicBezTo>
                <a:cubicBezTo>
                  <a:pt x="f1280" y="f1281"/>
                  <a:pt x="f1255" y="f1282"/>
                  <a:pt x="f1283" y="f962"/>
                </a:cubicBezTo>
                <a:cubicBezTo>
                  <a:pt x="f1284" y="f1285"/>
                  <a:pt x="f1286" y="f1287"/>
                  <a:pt x="f1288" y="f1289"/>
                </a:cubicBezTo>
                <a:lnTo>
                  <a:pt x="f1290" y="f1291"/>
                </a:lnTo>
                <a:cubicBezTo>
                  <a:pt x="f1292" y="f1293"/>
                  <a:pt x="f985" y="f1294"/>
                  <a:pt x="f1295" y="f1296"/>
                </a:cubicBezTo>
                <a:lnTo>
                  <a:pt x="f1297" y="f1298"/>
                </a:lnTo>
                <a:cubicBezTo>
                  <a:pt x="f1299" y="f1300"/>
                  <a:pt x="f1301" y="f1302"/>
                  <a:pt x="f1303" y="f1304"/>
                </a:cubicBezTo>
                <a:lnTo>
                  <a:pt x="f748" y="f1230"/>
                </a:lnTo>
                <a:cubicBezTo>
                  <a:pt x="f1305" y="f1306"/>
                  <a:pt x="f1307" y="f1308"/>
                  <a:pt x="f1309" y="f1310"/>
                </a:cubicBezTo>
                <a:cubicBezTo>
                  <a:pt x="f1311" y="f1312"/>
                  <a:pt x="f88" y="f795"/>
                  <a:pt x="f1313" y="f1314"/>
                </a:cubicBezTo>
                <a:cubicBezTo>
                  <a:pt x="f1315" y="f1316"/>
                  <a:pt x="f1317" y="f1318"/>
                  <a:pt x="f1319" y="f1320"/>
                </a:cubicBezTo>
                <a:lnTo>
                  <a:pt x="f1321" y="f802"/>
                </a:lnTo>
                <a:cubicBezTo>
                  <a:pt x="f1322" y="f1323"/>
                  <a:pt x="f1324" y="f1325"/>
                  <a:pt x="f409" y="f1326"/>
                </a:cubicBezTo>
                <a:cubicBezTo>
                  <a:pt x="f409" y="f1326"/>
                  <a:pt x="f1327" y="f1328"/>
                  <a:pt x="f1327" y="f1328"/>
                </a:cubicBezTo>
                <a:cubicBezTo>
                  <a:pt x="f324" y="f1329"/>
                  <a:pt x="f1330" y="f1331"/>
                  <a:pt x="f1332" y="f1333"/>
                </a:cubicBezTo>
                <a:lnTo>
                  <a:pt x="f1334" y="f1335"/>
                </a:lnTo>
                <a:cubicBezTo>
                  <a:pt x="f1336" y="f1337"/>
                  <a:pt x="f1338" y="f1339"/>
                  <a:pt x="f1340" y="f1341"/>
                </a:cubicBezTo>
                <a:cubicBezTo>
                  <a:pt x="f1342" y="f1343"/>
                  <a:pt x="f1344" y="f1345"/>
                  <a:pt x="f411" y="f1346"/>
                </a:cubicBezTo>
                <a:cubicBezTo>
                  <a:pt x="f1347" y="f1348"/>
                  <a:pt x="f1349" y="f1350"/>
                  <a:pt x="f30" y="f1351"/>
                </a:cubicBezTo>
                <a:lnTo>
                  <a:pt x="f1352" y="f1353"/>
                </a:lnTo>
                <a:cubicBezTo>
                  <a:pt x="f1354" y="f832"/>
                  <a:pt x="f1352" y="f1355"/>
                  <a:pt x="f1356" y="f1357"/>
                </a:cubicBezTo>
                <a:lnTo>
                  <a:pt x="f1358" y="f1359"/>
                </a:lnTo>
                <a:cubicBezTo>
                  <a:pt x="f1360" y="f1361"/>
                  <a:pt x="f1362" y="f1363"/>
                  <a:pt x="f1364" y="f1365"/>
                </a:cubicBezTo>
                <a:lnTo>
                  <a:pt x="f1366" y="f1367"/>
                </a:lnTo>
                <a:cubicBezTo>
                  <a:pt x="f1368" y="f1369"/>
                  <a:pt x="f1370" y="f1110"/>
                  <a:pt x="f1371" y="f1372"/>
                </a:cubicBezTo>
                <a:cubicBezTo>
                  <a:pt x="f1373" y="f1374"/>
                  <a:pt x="f1375" y="f1376"/>
                  <a:pt x="f1377" y="f1378"/>
                </a:cubicBezTo>
                <a:cubicBezTo>
                  <a:pt x="f1379" y="f1380"/>
                  <a:pt x="f1381" y="f1382"/>
                  <a:pt x="f1383" y="f1384"/>
                </a:cubicBezTo>
                <a:lnTo>
                  <a:pt x="f1385" y="f1386"/>
                </a:lnTo>
                <a:cubicBezTo>
                  <a:pt x="f1387" y="f1388"/>
                  <a:pt x="f1389" y="f1390"/>
                  <a:pt x="f1391" y="f1392"/>
                </a:cubicBezTo>
                <a:lnTo>
                  <a:pt x="f1393" y="f1394"/>
                </a:lnTo>
                <a:cubicBezTo>
                  <a:pt x="f1395" y="f557"/>
                  <a:pt x="f1396" y="f1397"/>
                  <a:pt x="f1398" y="f1399"/>
                </a:cubicBezTo>
                <a:lnTo>
                  <a:pt x="f1400" y="f1401"/>
                </a:lnTo>
                <a:cubicBezTo>
                  <a:pt x="f1402" y="f1403"/>
                  <a:pt x="f1404" y="f1405"/>
                  <a:pt x="f1406" y="f1407"/>
                </a:cubicBezTo>
                <a:cubicBezTo>
                  <a:pt x="f1408" y="f1409"/>
                  <a:pt x="f1410" y="f1411"/>
                  <a:pt x="f1412" y="f1413"/>
                </a:cubicBezTo>
                <a:cubicBezTo>
                  <a:pt x="f1414" y="f1415"/>
                  <a:pt x="f1416" y="f1417"/>
                  <a:pt x="f1418" y="f549"/>
                </a:cubicBezTo>
                <a:lnTo>
                  <a:pt x="f1419" y="f1420"/>
                </a:lnTo>
                <a:cubicBezTo>
                  <a:pt x="f1421" y="f1422"/>
                  <a:pt x="f1423" y="f1424"/>
                  <a:pt x="f1425" y="f1426"/>
                </a:cubicBezTo>
                <a:lnTo>
                  <a:pt x="f1427" y="f1428"/>
                </a:lnTo>
                <a:cubicBezTo>
                  <a:pt x="f1429" y="f1430"/>
                  <a:pt x="f1431" y="f1432"/>
                  <a:pt x="f1433" y="f1434"/>
                </a:cubicBezTo>
                <a:lnTo>
                  <a:pt x="f1113" y="f1435"/>
                </a:lnTo>
                <a:cubicBezTo>
                  <a:pt x="f221" y="f1436"/>
                  <a:pt x="f1437" y="f1438"/>
                  <a:pt x="f1439" y="f1440"/>
                </a:cubicBezTo>
                <a:cubicBezTo>
                  <a:pt x="f1441" y="f1442"/>
                  <a:pt x="f1443" y="f1444"/>
                  <a:pt x="f1445" y="f1446"/>
                </a:cubicBezTo>
                <a:cubicBezTo>
                  <a:pt x="f1447" y="f1448"/>
                  <a:pt x="f1449" y="f1450"/>
                  <a:pt x="f1451" y="f1452"/>
                </a:cubicBezTo>
                <a:lnTo>
                  <a:pt x="f1453" y="f890"/>
                </a:lnTo>
                <a:cubicBezTo>
                  <a:pt x="f1454" y="f1455"/>
                  <a:pt x="f1456" y="f1457"/>
                  <a:pt x="f1458" y="f1228"/>
                </a:cubicBezTo>
                <a:lnTo>
                  <a:pt x="f1459" y="f1460"/>
                </a:lnTo>
                <a:cubicBezTo>
                  <a:pt x="f1461" y="f1462"/>
                  <a:pt x="f1463" y="f1464"/>
                  <a:pt x="f1465" y="f1466"/>
                </a:cubicBezTo>
                <a:lnTo>
                  <a:pt x="f1467" y="f1468"/>
                </a:lnTo>
                <a:cubicBezTo>
                  <a:pt x="f1469" y="f1470"/>
                  <a:pt x="f1471" y="f1472"/>
                  <a:pt x="f1473" y="f1474"/>
                </a:cubicBezTo>
                <a:cubicBezTo>
                  <a:pt x="f31" y="f905"/>
                  <a:pt x="f1475" y="f1476"/>
                  <a:pt x="f1477" y="f1478"/>
                </a:cubicBezTo>
                <a:cubicBezTo>
                  <a:pt x="f1479" y="f1480"/>
                  <a:pt x="f1481" y="f1482"/>
                  <a:pt x="f1483" y="f1484"/>
                </a:cubicBezTo>
                <a:lnTo>
                  <a:pt x="f1485" y="f1486"/>
                </a:lnTo>
                <a:cubicBezTo>
                  <a:pt x="f1487" y="f1488"/>
                  <a:pt x="f1489" y="f1490"/>
                  <a:pt x="f1491" y="f1492"/>
                </a:cubicBezTo>
                <a:lnTo>
                  <a:pt x="f1493" y="f1494"/>
                </a:lnTo>
                <a:cubicBezTo>
                  <a:pt x="f1495" y="f1496"/>
                  <a:pt x="f1497" y="f1498"/>
                  <a:pt x="f1499" y="f112"/>
                </a:cubicBezTo>
                <a:lnTo>
                  <a:pt x="f401" y="f500"/>
                </a:lnTo>
                <a:cubicBezTo>
                  <a:pt x="f1500" y="f1501"/>
                  <a:pt x="f1502" y="f121"/>
                  <a:pt x="f1503" y="f1504"/>
                </a:cubicBezTo>
                <a:cubicBezTo>
                  <a:pt x="f1505" y="f1506"/>
                  <a:pt x="f1507" y="f1508"/>
                  <a:pt x="f1509" y="f1510"/>
                </a:cubicBezTo>
                <a:cubicBezTo>
                  <a:pt x="f1511" y="f1512"/>
                  <a:pt x="f1513" y="f1514"/>
                  <a:pt x="f1515" y="f1516"/>
                </a:cubicBezTo>
                <a:lnTo>
                  <a:pt x="f1517" y="f1518"/>
                </a:lnTo>
                <a:cubicBezTo>
                  <a:pt x="f1519" y="f1520"/>
                  <a:pt x="f1521" y="f195"/>
                  <a:pt x="f1167" y="f1264"/>
                </a:cubicBezTo>
                <a:close/>
                <a:moveTo>
                  <a:pt x="f1522" y="f1250"/>
                </a:moveTo>
                <a:cubicBezTo>
                  <a:pt x="f1523" y="f1250"/>
                  <a:pt x="f1524" y="f1525"/>
                  <a:pt x="f1524" y="f1526"/>
                </a:cubicBezTo>
                <a:cubicBezTo>
                  <a:pt x="f1524" y="f1527"/>
                  <a:pt x="f1523" y="f1528"/>
                  <a:pt x="f1522" y="f1528"/>
                </a:cubicBezTo>
                <a:cubicBezTo>
                  <a:pt x="f1529" y="f1528"/>
                  <a:pt x="f1530" y="f1527"/>
                  <a:pt x="f1530" y="f1526"/>
                </a:cubicBezTo>
                <a:cubicBezTo>
                  <a:pt x="f1530" y="f1525"/>
                  <a:pt x="f1529" y="f1250"/>
                  <a:pt x="f1522" y="f1250"/>
                </a:cubicBezTo>
                <a:close/>
                <a:moveTo>
                  <a:pt x="f1522" y="f1531"/>
                </a:moveTo>
                <a:cubicBezTo>
                  <a:pt x="f1532" y="f1531"/>
                  <a:pt x="f1533" y="f1534"/>
                  <a:pt x="f1533" y="f1526"/>
                </a:cubicBezTo>
                <a:cubicBezTo>
                  <a:pt x="f1533" y="f1535"/>
                  <a:pt x="f1532" y="f1536"/>
                  <a:pt x="f1522" y="f1536"/>
                </a:cubicBezTo>
                <a:cubicBezTo>
                  <a:pt x="f1537" y="f1536"/>
                  <a:pt x="f1538" y="f1535"/>
                  <a:pt x="f1538" y="f1526"/>
                </a:cubicBezTo>
                <a:cubicBezTo>
                  <a:pt x="f1538" y="f1534"/>
                  <a:pt x="f1537" y="f1531"/>
                  <a:pt x="f1522" y="f1531"/>
                </a:cubicBezTo>
                <a:close/>
                <a:moveTo>
                  <a:pt x="f1539" y="f1540"/>
                </a:moveTo>
                <a:cubicBezTo>
                  <a:pt x="f1541" y="f1542"/>
                  <a:pt x="f1543" y="f1544"/>
                  <a:pt x="f1545" y="f1546"/>
                </a:cubicBezTo>
                <a:cubicBezTo>
                  <a:pt x="f1547" y="f1548"/>
                  <a:pt x="f1547" y="f1549"/>
                  <a:pt x="f1550" y="f1551"/>
                </a:cubicBezTo>
                <a:cubicBezTo>
                  <a:pt x="f1552" y="f1553"/>
                  <a:pt x="f1554" y="f1555"/>
                  <a:pt x="f251" y="f1556"/>
                </a:cubicBezTo>
                <a:cubicBezTo>
                  <a:pt x="f1557" y="f1558"/>
                  <a:pt x="f1559" y="f1560"/>
                  <a:pt x="f1561" y="f1562"/>
                </a:cubicBezTo>
                <a:cubicBezTo>
                  <a:pt x="f1563" y="f1564"/>
                  <a:pt x="f1565" y="f1566"/>
                  <a:pt x="f1567" y="f1568"/>
                </a:cubicBezTo>
                <a:cubicBezTo>
                  <a:pt x="f1569" y="f1570"/>
                  <a:pt x="f1571" y="f1572"/>
                  <a:pt x="f1539" y="f1540"/>
                </a:cubicBezTo>
                <a:close/>
                <a:moveTo>
                  <a:pt x="f1573" y="f1574"/>
                </a:moveTo>
                <a:cubicBezTo>
                  <a:pt x="f1575" y="f1576"/>
                  <a:pt x="f1577" y="f1578"/>
                  <a:pt x="f1579" y="f1580"/>
                </a:cubicBezTo>
                <a:cubicBezTo>
                  <a:pt x="f1581" y="f1582"/>
                  <a:pt x="f1583" y="f1584"/>
                  <a:pt x="f68" y="f1585"/>
                </a:cubicBezTo>
                <a:cubicBezTo>
                  <a:pt x="f1586" y="f1587"/>
                  <a:pt x="f1588" y="f1589"/>
                  <a:pt x="f371" y="f1590"/>
                </a:cubicBezTo>
                <a:cubicBezTo>
                  <a:pt x="f1591" y="f1592"/>
                  <a:pt x="f1593" y="f1594"/>
                  <a:pt x="f1595" y="f930"/>
                </a:cubicBezTo>
                <a:cubicBezTo>
                  <a:pt x="f1596" y="f1597"/>
                  <a:pt x="f1598" y="f1599"/>
                  <a:pt x="f1600" y="f1601"/>
                </a:cubicBezTo>
                <a:cubicBezTo>
                  <a:pt x="f162" y="f1602"/>
                  <a:pt x="f1603" y="f1604"/>
                  <a:pt x="f1605" y="f1606"/>
                </a:cubicBezTo>
                <a:cubicBezTo>
                  <a:pt x="f1607" y="f1608"/>
                  <a:pt x="f1609" y="f1610"/>
                  <a:pt x="f1573" y="f1574"/>
                </a:cubicBezTo>
                <a:close/>
              </a:path>
            </a:pathLst>
          </a:custGeom>
          <a:solidFill>
            <a:srgbClr val="FFFFFF"/>
          </a:solidFill>
          <a:ln w="3172" cap="flat">
            <a:solidFill>
              <a:srgbClr val="FFFFFF"/>
            </a:solidFill>
            <a:prstDash val="solid"/>
            <a:miter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HN" sz="1400" b="0" i="0" u="none" strike="noStrike" kern="0" cap="none" spc="0" baseline="0">
              <a:solidFill>
                <a:srgbClr val="011627"/>
              </a:solidFill>
              <a:uFillTx/>
              <a:latin typeface="Poppins" pitchFamily="2"/>
              <a:cs typeface="Poppins" pitchFamily="2"/>
            </a:endParaRPr>
          </a:p>
        </p:txBody>
      </p:sp>
      <p:sp>
        <p:nvSpPr>
          <p:cNvPr id="57" name="Google Shape;1194;p40">
            <a:extLst>
              <a:ext uri="{FF2B5EF4-FFF2-40B4-BE49-F238E27FC236}">
                <a16:creationId xmlns:a16="http://schemas.microsoft.com/office/drawing/2014/main" id="{C51385CF-E895-0B46-AB86-734E1AEAD11F}"/>
              </a:ext>
            </a:extLst>
          </p:cNvPr>
          <p:cNvSpPr/>
          <p:nvPr/>
        </p:nvSpPr>
        <p:spPr>
          <a:xfrm>
            <a:off x="2223893" y="2651129"/>
            <a:ext cx="399263" cy="33091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481"/>
              <a:gd name="f7" fmla="val 21576"/>
              <a:gd name="f8" fmla="val 7840"/>
              <a:gd name="f9" fmla="val 37"/>
              <a:gd name="f10" fmla="val 7725"/>
              <a:gd name="f11" fmla="val -14"/>
              <a:gd name="f12" fmla="val 7599"/>
              <a:gd name="f13" fmla="val -12"/>
              <a:gd name="f14" fmla="val 7477"/>
              <a:gd name="f15" fmla="val 44"/>
              <a:gd name="f16" fmla="val 6944"/>
              <a:gd name="f17" fmla="val 297"/>
              <a:gd name="f18" fmla="val 6700"/>
              <a:gd name="f19" fmla="val 413"/>
              <a:gd name="f20" fmla="val 6565"/>
              <a:gd name="f21" fmla="val 730"/>
              <a:gd name="f22" fmla="val 6630"/>
              <a:gd name="f23" fmla="val 1037"/>
              <a:gd name="f24" fmla="val 6779"/>
              <a:gd name="f25" fmla="val 1737"/>
              <a:gd name="f26" fmla="val 6654"/>
              <a:gd name="f27" fmla="val 1858"/>
              <a:gd name="f28" fmla="val 6537"/>
              <a:gd name="f29" fmla="val 1991"/>
              <a:gd name="f30" fmla="val 6432"/>
              <a:gd name="f31" fmla="val 2137"/>
              <a:gd name="f32" fmla="val 5871"/>
              <a:gd name="f33" fmla="val 1923"/>
              <a:gd name="f34" fmla="val 5620"/>
              <a:gd name="f35" fmla="val 1829"/>
              <a:gd name="f36" fmla="val 5349"/>
              <a:gd name="f37" fmla="val 1978"/>
              <a:gd name="f38" fmla="val 5244"/>
              <a:gd name="f39" fmla="val 2270"/>
              <a:gd name="f40" fmla="val 5013"/>
              <a:gd name="f41" fmla="val 2916"/>
              <a:gd name="f42" fmla="val 4909"/>
              <a:gd name="f43" fmla="val 3207"/>
              <a:gd name="f44" fmla="val 4998"/>
              <a:gd name="f45" fmla="val 3547"/>
              <a:gd name="f46" fmla="val 5222"/>
              <a:gd name="f47" fmla="val 3709"/>
              <a:gd name="f48" fmla="val 5734"/>
              <a:gd name="f49" fmla="val 4076"/>
              <a:gd name="f50" fmla="val 5716"/>
              <a:gd name="f51" fmla="val 4270"/>
              <a:gd name="f52" fmla="val 5712"/>
              <a:gd name="f53" fmla="val 4468"/>
              <a:gd name="f54" fmla="val 5723"/>
              <a:gd name="f55" fmla="val 4662"/>
              <a:gd name="f56" fmla="val 5200"/>
              <a:gd name="f57" fmla="val 4996"/>
              <a:gd name="f58" fmla="val 4973"/>
              <a:gd name="f59" fmla="val 5144"/>
              <a:gd name="f60" fmla="val 4866"/>
              <a:gd name="f61" fmla="val 5474"/>
              <a:gd name="f62" fmla="val 4953"/>
              <a:gd name="f63" fmla="val 5769"/>
              <a:gd name="f64" fmla="val 5162"/>
              <a:gd name="f65" fmla="val 6422"/>
              <a:gd name="f66" fmla="val 5256"/>
              <a:gd name="f67" fmla="val 6718"/>
              <a:gd name="f68" fmla="val 5519"/>
              <a:gd name="f69" fmla="val 6881"/>
              <a:gd name="f70" fmla="val 5772"/>
              <a:gd name="f71" fmla="val 6802"/>
              <a:gd name="f72" fmla="val 6344"/>
              <a:gd name="f73" fmla="val 6622"/>
              <a:gd name="f74" fmla="val 6444"/>
              <a:gd name="f75" fmla="val 6773"/>
              <a:gd name="f76" fmla="val 6554"/>
              <a:gd name="f77" fmla="val 6913"/>
              <a:gd name="f78" fmla="val 6674"/>
              <a:gd name="f79" fmla="val 7041"/>
              <a:gd name="f80" fmla="val 6504"/>
              <a:gd name="f81" fmla="val 7735"/>
              <a:gd name="f82" fmla="val 6427"/>
              <a:gd name="f83" fmla="val 8038"/>
              <a:gd name="f84" fmla="val 6545"/>
              <a:gd name="f85" fmla="val 8359"/>
              <a:gd name="f86" fmla="val 6784"/>
              <a:gd name="f87" fmla="val 8488"/>
              <a:gd name="f88" fmla="val 7318"/>
              <a:gd name="f89" fmla="val 8774"/>
              <a:gd name="f90" fmla="val 7558"/>
              <a:gd name="f91" fmla="val 8903"/>
              <a:gd name="f92" fmla="val 7839"/>
              <a:gd name="f93" fmla="val 8796"/>
              <a:gd name="f94" fmla="val 7972"/>
              <a:gd name="f95" fmla="val 8521"/>
              <a:gd name="f96" fmla="val 8274"/>
              <a:gd name="f97" fmla="val 7894"/>
              <a:gd name="f98" fmla="val 8432"/>
              <a:gd name="f99" fmla="val 7915"/>
              <a:gd name="f100" fmla="val 8589"/>
              <a:gd name="f101" fmla="val 7926"/>
              <a:gd name="f102" fmla="val 8747"/>
              <a:gd name="f103" fmla="val 7914"/>
              <a:gd name="f104" fmla="val 9028"/>
              <a:gd name="f105" fmla="val 8554"/>
              <a:gd name="f106" fmla="val 9117"/>
              <a:gd name="f107" fmla="val 8759"/>
              <a:gd name="f108" fmla="val 9293"/>
              <a:gd name="f109" fmla="val 8888"/>
              <a:gd name="f110" fmla="val 9484"/>
              <a:gd name="f111" fmla="val 8887"/>
              <a:gd name="f112" fmla="val 9547"/>
              <a:gd name="f113" fmla="val 9607"/>
              <a:gd name="f114" fmla="val 8875"/>
              <a:gd name="f115" fmla="val 9666"/>
              <a:gd name="f116" fmla="val 8847"/>
              <a:gd name="f117" fmla="val 10210"/>
              <a:gd name="f118" fmla="val 8594"/>
              <a:gd name="f119" fmla="val 10453"/>
              <a:gd name="f120" fmla="val 8477"/>
              <a:gd name="f121" fmla="val 10587"/>
              <a:gd name="f122" fmla="val 8162"/>
              <a:gd name="f123" fmla="val 10523"/>
              <a:gd name="f124" fmla="val 7854"/>
              <a:gd name="f125" fmla="val 10375"/>
              <a:gd name="f126" fmla="val 7155"/>
              <a:gd name="f127" fmla="val 10500"/>
              <a:gd name="f128" fmla="val 7031"/>
              <a:gd name="f129" fmla="val 10614"/>
              <a:gd name="f130" fmla="val 6895"/>
              <a:gd name="f131" fmla="val 10721"/>
              <a:gd name="f132" fmla="val 6748"/>
              <a:gd name="f133" fmla="val 11288"/>
              <a:gd name="f134" fmla="val 6961"/>
              <a:gd name="f135" fmla="val 11539"/>
              <a:gd name="f136" fmla="val 7056"/>
              <a:gd name="f137" fmla="val 11804"/>
              <a:gd name="f138" fmla="val 6907"/>
              <a:gd name="f139" fmla="val 11909"/>
              <a:gd name="f140" fmla="val 6615"/>
              <a:gd name="f141" fmla="val 12146"/>
              <a:gd name="f142" fmla="val 5969"/>
              <a:gd name="f143" fmla="val 12250"/>
              <a:gd name="f144" fmla="val 5678"/>
              <a:gd name="f145" fmla="val 12156"/>
              <a:gd name="f146" fmla="val 5338"/>
              <a:gd name="f147" fmla="val 11931"/>
              <a:gd name="f148" fmla="val 5175"/>
              <a:gd name="f149" fmla="val 11425"/>
              <a:gd name="f150" fmla="val 4809"/>
              <a:gd name="f151" fmla="val 11442"/>
              <a:gd name="f152" fmla="val 4615"/>
              <a:gd name="f153" fmla="val 11446"/>
              <a:gd name="f154" fmla="val 4424"/>
              <a:gd name="f155" fmla="val 11436"/>
              <a:gd name="f156" fmla="val 4229"/>
              <a:gd name="f157" fmla="val 11959"/>
              <a:gd name="f158" fmla="val 3889"/>
              <a:gd name="f159" fmla="val 12187"/>
              <a:gd name="f160" fmla="val 3739"/>
              <a:gd name="f161" fmla="val 12287"/>
              <a:gd name="f162" fmla="val 3404"/>
              <a:gd name="f163" fmla="val 12195"/>
              <a:gd name="f164" fmla="val 3110"/>
              <a:gd name="f165" fmla="val 11986"/>
              <a:gd name="f166" fmla="val 2457"/>
              <a:gd name="f167" fmla="val 11892"/>
              <a:gd name="f168" fmla="val 2160"/>
              <a:gd name="f169" fmla="val 11630"/>
              <a:gd name="f170" fmla="val 1997"/>
              <a:gd name="f171" fmla="val 11376"/>
              <a:gd name="f172" fmla="val 2077"/>
              <a:gd name="f173" fmla="val 10804"/>
              <a:gd name="f174" fmla="val 2257"/>
              <a:gd name="f175" fmla="val 10704"/>
              <a:gd name="f176" fmla="val 2105"/>
              <a:gd name="f177" fmla="val 10594"/>
              <a:gd name="f178" fmla="val 1965"/>
              <a:gd name="f179" fmla="val 10474"/>
              <a:gd name="f180" fmla="val 1837"/>
              <a:gd name="f181" fmla="val 10650"/>
              <a:gd name="f182" fmla="val 1144"/>
              <a:gd name="f183" fmla="val 10726"/>
              <a:gd name="f184" fmla="val 840"/>
              <a:gd name="f185" fmla="val 10604"/>
              <a:gd name="f186" fmla="val 519"/>
              <a:gd name="f187" fmla="val 10364"/>
              <a:gd name="f188" fmla="val 391"/>
              <a:gd name="f189" fmla="val 9831"/>
              <a:gd name="f190" fmla="val 104"/>
              <a:gd name="f191" fmla="val 9590"/>
              <a:gd name="f192" fmla="val -24"/>
              <a:gd name="f193" fmla="val 9309"/>
              <a:gd name="f194" fmla="val 83"/>
              <a:gd name="f195" fmla="val 9176"/>
              <a:gd name="f196" fmla="val 357"/>
              <a:gd name="f197" fmla="val 8874"/>
              <a:gd name="f198" fmla="val 984"/>
              <a:gd name="f199" fmla="val 8716"/>
              <a:gd name="f200" fmla="val 963"/>
              <a:gd name="f201" fmla="val 8560"/>
              <a:gd name="f202" fmla="val 952"/>
              <a:gd name="f203" fmla="val 8401"/>
              <a:gd name="f204" fmla="val 964"/>
              <a:gd name="f205" fmla="val 8120"/>
              <a:gd name="f206" fmla="val 331"/>
              <a:gd name="f207" fmla="val 8059"/>
              <a:gd name="f208" fmla="val 191"/>
              <a:gd name="f209" fmla="val 7954"/>
              <a:gd name="f210" fmla="val 89"/>
              <a:gd name="f211" fmla="val 7647"/>
              <a:gd name="f212" fmla="val 644"/>
              <a:gd name="f213" fmla="val 7928"/>
              <a:gd name="f214" fmla="val 1270"/>
              <a:gd name="f215" fmla="val 8022"/>
              <a:gd name="f216" fmla="val 1488"/>
              <a:gd name="f217" fmla="val 8215"/>
              <a:gd name="f218" fmla="val 1619"/>
              <a:gd name="f219" fmla="val 8417"/>
              <a:gd name="f220" fmla="val 1603"/>
              <a:gd name="f221" fmla="val 1593"/>
              <a:gd name="f222" fmla="val 8688"/>
              <a:gd name="f223" fmla="val 1599"/>
              <a:gd name="f224" fmla="val 8824"/>
              <a:gd name="f225" fmla="val 1617"/>
              <a:gd name="f226" fmla="val 9025"/>
              <a:gd name="f227" fmla="val 1643"/>
              <a:gd name="f228" fmla="val 9223"/>
              <a:gd name="f229" fmla="val 1522"/>
              <a:gd name="f230" fmla="val 9325"/>
              <a:gd name="f231" fmla="val 1310"/>
              <a:gd name="f232" fmla="val 9622"/>
              <a:gd name="f233" fmla="val 691"/>
              <a:gd name="f234" fmla="val 10122"/>
              <a:gd name="f235" fmla="val 9952"/>
              <a:gd name="f236" fmla="val 9891"/>
              <a:gd name="f237" fmla="val 1879"/>
              <a:gd name="f238" fmla="val 9948"/>
              <a:gd name="f239" fmla="val 2140"/>
              <a:gd name="f240" fmla="val 10100"/>
              <a:gd name="f241" fmla="val 2303"/>
              <a:gd name="f242" fmla="val 10203"/>
              <a:gd name="f243" fmla="val 2414"/>
              <a:gd name="f244" fmla="val 10300"/>
              <a:gd name="f245" fmla="val 2533"/>
              <a:gd name="f246" fmla="val 10386"/>
              <a:gd name="f247" fmla="val 2663"/>
              <a:gd name="f248" fmla="val 10513"/>
              <a:gd name="f249" fmla="val 2856"/>
              <a:gd name="f250" fmla="val 10723"/>
              <a:gd name="f251" fmla="val 2940"/>
              <a:gd name="f252" fmla="val 10919"/>
              <a:gd name="f253" fmla="val 2876"/>
              <a:gd name="f254" fmla="val 11486"/>
              <a:gd name="f255" fmla="val 2696"/>
              <a:gd name="f256" fmla="val 11684"/>
              <a:gd name="f257" fmla="val 3323"/>
              <a:gd name="f258" fmla="val 11167"/>
              <a:gd name="f259" fmla="val 3656"/>
              <a:gd name="f260" fmla="val 10988"/>
              <a:gd name="f261" fmla="val 3771"/>
              <a:gd name="f262" fmla="val 10880"/>
              <a:gd name="f263" fmla="val 3997"/>
              <a:gd name="f264" fmla="val 10892"/>
              <a:gd name="f265" fmla="val 4243"/>
              <a:gd name="f266" fmla="val 10901"/>
              <a:gd name="f267" fmla="val 4410"/>
              <a:gd name="f268" fmla="val 10897"/>
              <a:gd name="f269" fmla="val 4583"/>
              <a:gd name="f270" fmla="val 10881"/>
              <a:gd name="f271" fmla="val 4749"/>
              <a:gd name="f272" fmla="val 10860"/>
              <a:gd name="f273" fmla="val 4992"/>
              <a:gd name="f274" fmla="val 10960"/>
              <a:gd name="f275" fmla="val 5224"/>
              <a:gd name="f276" fmla="val 11134"/>
              <a:gd name="f277" fmla="val 11640"/>
              <a:gd name="f278" fmla="val 5715"/>
              <a:gd name="f279" fmla="val 11420"/>
              <a:gd name="f280" fmla="val 6328"/>
              <a:gd name="f281" fmla="val 10864"/>
              <a:gd name="f282" fmla="val 6122"/>
              <a:gd name="f283" fmla="val 10669"/>
              <a:gd name="f284" fmla="val 6049"/>
              <a:gd name="f285" fmla="val 10454"/>
              <a:gd name="f286" fmla="val 6121"/>
              <a:gd name="f287" fmla="val 10320"/>
              <a:gd name="f288" fmla="val 6308"/>
              <a:gd name="f289" fmla="val 10230"/>
              <a:gd name="f290" fmla="val 6434"/>
              <a:gd name="f291" fmla="val 10131"/>
              <a:gd name="f292" fmla="val 6551"/>
              <a:gd name="f293" fmla="val 10023"/>
              <a:gd name="f294" fmla="val 6655"/>
              <a:gd name="f295" fmla="val 9865"/>
              <a:gd name="f296" fmla="val 6810"/>
              <a:gd name="f297" fmla="val 9796"/>
              <a:gd name="f298" fmla="val 7064"/>
              <a:gd name="f299" fmla="val 9847"/>
              <a:gd name="f300" fmla="val 7301"/>
              <a:gd name="f301" fmla="val 9996"/>
              <a:gd name="f302" fmla="val 7994"/>
              <a:gd name="f303" fmla="val 8234"/>
              <a:gd name="f304" fmla="val 9209"/>
              <a:gd name="f305" fmla="val 7601"/>
              <a:gd name="f306" fmla="val 9120"/>
              <a:gd name="f307" fmla="val 7395"/>
              <a:gd name="f308" fmla="val 8945"/>
              <a:gd name="f309" fmla="val 7268"/>
              <a:gd name="f310" fmla="val 8753"/>
              <a:gd name="f311" fmla="val 8720"/>
              <a:gd name="f312" fmla="val 8583"/>
              <a:gd name="f313" fmla="val 7278"/>
              <a:gd name="f314" fmla="val 8449"/>
              <a:gd name="f315" fmla="val 7272"/>
              <a:gd name="f316" fmla="val 8313"/>
              <a:gd name="f317" fmla="val 7255"/>
              <a:gd name="f318" fmla="val 8112"/>
              <a:gd name="f319" fmla="val 7228"/>
              <a:gd name="f320" fmla="val 7349"/>
              <a:gd name="f321" fmla="val 7812"/>
              <a:gd name="f322" fmla="val 7561"/>
              <a:gd name="f323" fmla="val 7515"/>
              <a:gd name="f324" fmla="val 8181"/>
              <a:gd name="f325" fmla="val 7010"/>
              <a:gd name="f326" fmla="val 7908"/>
              <a:gd name="f327" fmla="val 7186"/>
              <a:gd name="f328" fmla="val 7221"/>
              <a:gd name="f329" fmla="val 7245"/>
              <a:gd name="f330" fmla="val 6986"/>
              <a:gd name="f331" fmla="val 7189"/>
              <a:gd name="f332" fmla="val 6732"/>
              <a:gd name="f333" fmla="val 7037"/>
              <a:gd name="f334" fmla="val 6568"/>
              <a:gd name="f335" fmla="val 6934"/>
              <a:gd name="f336" fmla="val 6458"/>
              <a:gd name="f337" fmla="val 6836"/>
              <a:gd name="f338" fmla="val 6339"/>
              <a:gd name="f339" fmla="val 6751"/>
              <a:gd name="f340" fmla="val 6208"/>
              <a:gd name="f341" fmla="val 6624"/>
              <a:gd name="f342" fmla="val 6016"/>
              <a:gd name="f343" fmla="val 6414"/>
              <a:gd name="f344" fmla="val 5932"/>
              <a:gd name="f345" fmla="val 6218"/>
              <a:gd name="f346" fmla="val 5995"/>
              <a:gd name="f347" fmla="val 5651"/>
              <a:gd name="f348" fmla="val 6175"/>
              <a:gd name="f349" fmla="val 5453"/>
              <a:gd name="f350" fmla="val 5549"/>
              <a:gd name="f351" fmla="val 5976"/>
              <a:gd name="f352" fmla="val 5215"/>
              <a:gd name="f353" fmla="val 6155"/>
              <a:gd name="f354" fmla="val 5100"/>
              <a:gd name="f355" fmla="val 6262"/>
              <a:gd name="f356" fmla="val 4868"/>
              <a:gd name="f357" fmla="val 6251"/>
              <a:gd name="f358" fmla="val 4622"/>
              <a:gd name="f359" fmla="val 6241"/>
              <a:gd name="f360" fmla="val 4455"/>
              <a:gd name="f361" fmla="val 6242"/>
              <a:gd name="f362" fmla="val 4289"/>
              <a:gd name="f363" fmla="val 6256"/>
              <a:gd name="f364" fmla="val 4123"/>
              <a:gd name="f365" fmla="val 6277"/>
              <a:gd name="f366" fmla="val 3880"/>
              <a:gd name="f367" fmla="val 6182"/>
              <a:gd name="f368" fmla="val 3647"/>
              <a:gd name="f369" fmla="val 6009"/>
              <a:gd name="f370" fmla="val 3523"/>
              <a:gd name="f371" fmla="val 5497"/>
              <a:gd name="f372" fmla="val 3156"/>
              <a:gd name="f373" fmla="val 2543"/>
              <a:gd name="f374" fmla="val 6284"/>
              <a:gd name="f375" fmla="val 2750"/>
              <a:gd name="f376" fmla="val 6475"/>
              <a:gd name="f377" fmla="val 2820"/>
              <a:gd name="f378" fmla="val 6679"/>
              <a:gd name="f379" fmla="val 2752"/>
              <a:gd name="f380" fmla="val 6812"/>
              <a:gd name="f381" fmla="val 2570"/>
              <a:gd name="f382" fmla="val 6902"/>
              <a:gd name="f383" fmla="val 2444"/>
              <a:gd name="f384" fmla="val 7006"/>
              <a:gd name="f385" fmla="val 2327"/>
              <a:gd name="f386" fmla="val 7114"/>
              <a:gd name="f387" fmla="val 2223"/>
              <a:gd name="f388" fmla="val 7271"/>
              <a:gd name="f389" fmla="val 2068"/>
              <a:gd name="f390" fmla="val 7336"/>
              <a:gd name="f391" fmla="val 1814"/>
              <a:gd name="f392" fmla="val 7285"/>
              <a:gd name="f393" fmla="val 1577"/>
              <a:gd name="f394" fmla="val 7136"/>
              <a:gd name="f395" fmla="val 884"/>
              <a:gd name="f396" fmla="val 8571"/>
              <a:gd name="f397" fmla="val 2350"/>
              <a:gd name="f398" fmla="val 7616"/>
              <a:gd name="f399" fmla="val 2354"/>
              <a:gd name="f400" fmla="val 6847"/>
              <a:gd name="f401" fmla="val 3292"/>
              <a:gd name="f402" fmla="val 6850"/>
              <a:gd name="f403" fmla="val 4449"/>
              <a:gd name="f404" fmla="val 6853"/>
              <a:gd name="f405" fmla="val 5459"/>
              <a:gd name="f406" fmla="val 7449"/>
              <a:gd name="f407" fmla="val 8269"/>
              <a:gd name="f408" fmla="val 6508"/>
              <a:gd name="f409" fmla="val 8373"/>
              <a:gd name="f410" fmla="val 6531"/>
              <a:gd name="f411" fmla="val 6542"/>
              <a:gd name="f412" fmla="val 8582"/>
              <a:gd name="f413" fmla="val 9537"/>
              <a:gd name="f414" fmla="val 6538"/>
              <a:gd name="f415" fmla="val 10312"/>
              <a:gd name="f416" fmla="val 5593"/>
              <a:gd name="f417" fmla="val 10309"/>
              <a:gd name="f418" fmla="val 4436"/>
              <a:gd name="f419" fmla="val 10306"/>
              <a:gd name="f420" fmla="val 3278"/>
              <a:gd name="f421" fmla="val 9526"/>
              <a:gd name="f422" fmla="val 2346"/>
              <a:gd name="f423" fmla="val 8577"/>
              <a:gd name="f424" fmla="val 2996"/>
              <a:gd name="f425" fmla="val 8650"/>
              <a:gd name="f426" fmla="val 8725"/>
              <a:gd name="f427" fmla="val 3000"/>
              <a:gd name="f428" fmla="val 8797"/>
              <a:gd name="f429" fmla="val 3016"/>
              <a:gd name="f430" fmla="val 9447"/>
              <a:gd name="f431" fmla="val 3160"/>
              <a:gd name="f432" fmla="val 9878"/>
              <a:gd name="f433" fmla="val 3914"/>
              <a:gd name="f434" fmla="val 9759"/>
              <a:gd name="f435" fmla="val 4702"/>
              <a:gd name="f436" fmla="val 9640"/>
              <a:gd name="f437" fmla="val 5491"/>
              <a:gd name="f438" fmla="val 9013"/>
              <a:gd name="f439" fmla="val 6019"/>
              <a:gd name="f440" fmla="val 8362"/>
              <a:gd name="f441" fmla="val 5875"/>
              <a:gd name="f442" fmla="val 7712"/>
              <a:gd name="f443" fmla="val 5731"/>
              <a:gd name="f444" fmla="val 7281"/>
              <a:gd name="f445" fmla="val 4971"/>
              <a:gd name="f446" fmla="val 7400"/>
              <a:gd name="f447" fmla="val 4183"/>
              <a:gd name="f448" fmla="val 7504"/>
              <a:gd name="f449" fmla="val 3495"/>
              <a:gd name="f450" fmla="val 8000"/>
              <a:gd name="f451" fmla="val 2998"/>
              <a:gd name="f452" fmla="val 15984"/>
              <a:gd name="f453" fmla="val 6455"/>
              <a:gd name="f454" fmla="val 15735"/>
              <a:gd name="f455" fmla="val 6496"/>
              <a:gd name="f456" fmla="val 15520"/>
              <a:gd name="f457" fmla="val 6701"/>
              <a:gd name="f458" fmla="val 15429"/>
              <a:gd name="f459" fmla="val 7001"/>
              <a:gd name="f460" fmla="val 15071"/>
              <a:gd name="f461" fmla="val 15052"/>
              <a:gd name="f462" fmla="val 8252"/>
              <a:gd name="f463" fmla="val 15000"/>
              <a:gd name="f464" fmla="val 8301"/>
              <a:gd name="f465" fmla="val 14939"/>
              <a:gd name="f466" fmla="val 8308"/>
              <a:gd name="f467" fmla="val 14664"/>
              <a:gd name="f468" fmla="val 8333"/>
              <a:gd name="f469" fmla="val 14393"/>
              <a:gd name="f470" fmla="val 8385"/>
              <a:gd name="f471" fmla="val 14125"/>
              <a:gd name="f472" fmla="val 8468"/>
              <a:gd name="f473" fmla="val 14064"/>
              <a:gd name="f474" fmla="val 8486"/>
              <a:gd name="f475" fmla="val 13998"/>
              <a:gd name="f476" fmla="val 8455"/>
              <a:gd name="f477" fmla="val 13960"/>
              <a:gd name="f478" fmla="val 8394"/>
              <a:gd name="f479" fmla="val 13317"/>
              <a:gd name="f480" fmla="val 7421"/>
              <a:gd name="f481" fmla="val 13099"/>
              <a:gd name="f482" fmla="val 7088"/>
              <a:gd name="f483" fmla="val 12709"/>
              <a:gd name="f484" fmla="val 6999"/>
              <a:gd name="f485" fmla="val 12410"/>
              <a:gd name="f486" fmla="val 11568"/>
              <a:gd name="f487" fmla="val 7848"/>
              <a:gd name="f488" fmla="val 11269"/>
              <a:gd name="f489" fmla="val 8073"/>
              <a:gd name="f490" fmla="val 11157"/>
              <a:gd name="f491" fmla="val 8539"/>
              <a:gd name="f492" fmla="val 11304"/>
              <a:gd name="f493" fmla="val 8927"/>
              <a:gd name="f494" fmla="val 11733"/>
              <a:gd name="f495" fmla="val 10054"/>
              <a:gd name="f496" fmla="val 11760"/>
              <a:gd name="f497" fmla="val 11751"/>
              <a:gd name="f498" fmla="val 10202"/>
              <a:gd name="f499" fmla="val 11711"/>
              <a:gd name="f500" fmla="val 10260"/>
              <a:gd name="f501" fmla="val 11529"/>
              <a:gd name="f502" fmla="val 10514"/>
              <a:gd name="f503" fmla="val 11369"/>
              <a:gd name="f504" fmla="val 10791"/>
              <a:gd name="f505" fmla="val 11227"/>
              <a:gd name="f506" fmla="val 11080"/>
              <a:gd name="f507" fmla="val 11195"/>
              <a:gd name="f508" fmla="val 11144"/>
              <a:gd name="f509" fmla="val 11135"/>
              <a:gd name="f510" fmla="val 11176"/>
              <a:gd name="f511" fmla="val 11073"/>
              <a:gd name="f512" fmla="val 10051"/>
              <a:gd name="f513" fmla="val 11020"/>
              <a:gd name="f514" fmla="val 9700"/>
              <a:gd name="f515" fmla="val 10970"/>
              <a:gd name="f516" fmla="val 9377"/>
              <a:gd name="f517" fmla="val 11249"/>
              <a:gd name="f518" fmla="val 9297"/>
              <a:gd name="f519" fmla="val 11666"/>
              <a:gd name="f520" fmla="val 9066"/>
              <a:gd name="f521" fmla="val 12833"/>
              <a:gd name="f522" fmla="val 8985"/>
              <a:gd name="f523" fmla="val 13248"/>
              <a:gd name="f524" fmla="val 9170"/>
              <a:gd name="f525" fmla="val 13670"/>
              <a:gd name="f526" fmla="val 9501"/>
              <a:gd name="f527" fmla="val 13819"/>
              <a:gd name="f528" fmla="val 10468"/>
              <a:gd name="f529" fmla="val 14252"/>
              <a:gd name="f530" fmla="val 10526"/>
              <a:gd name="f531" fmla="val 14278"/>
              <a:gd name="f532" fmla="val 10566"/>
              <a:gd name="f533" fmla="val 14339"/>
              <a:gd name="f534" fmla="val 10573"/>
              <a:gd name="f535" fmla="val 14412"/>
              <a:gd name="f536" fmla="val 10592"/>
              <a:gd name="f537" fmla="val 14747"/>
              <a:gd name="f538" fmla="val 10636"/>
              <a:gd name="f539" fmla="val 15079"/>
              <a:gd name="f540" fmla="val 10705"/>
              <a:gd name="f541" fmla="val 15405"/>
              <a:gd name="f542" fmla="val 10718"/>
              <a:gd name="f543" fmla="val 15483"/>
              <a:gd name="f544" fmla="val 10694"/>
              <a:gd name="f545" fmla="val 15567"/>
              <a:gd name="f546" fmla="val 10639"/>
              <a:gd name="f547" fmla="val 15612"/>
              <a:gd name="f548" fmla="val 9842"/>
              <a:gd name="f549" fmla="val 16385"/>
              <a:gd name="f550" fmla="val 9570"/>
              <a:gd name="f551" fmla="val 16652"/>
              <a:gd name="f552" fmla="val 9503"/>
              <a:gd name="f553" fmla="val 17120"/>
              <a:gd name="f554" fmla="val 9682"/>
              <a:gd name="f555" fmla="val 17484"/>
              <a:gd name="f556" fmla="val 10194"/>
              <a:gd name="f557" fmla="val 18504"/>
              <a:gd name="f558" fmla="val 10378"/>
              <a:gd name="f559" fmla="val 18869"/>
              <a:gd name="f560" fmla="val 10759"/>
              <a:gd name="f561" fmla="val 19011"/>
              <a:gd name="f562" fmla="val 11079"/>
              <a:gd name="f563" fmla="val 18830"/>
              <a:gd name="f564" fmla="val 12014"/>
              <a:gd name="f565" fmla="val 18304"/>
              <a:gd name="f566" fmla="val 12069"/>
              <a:gd name="f567" fmla="val 18272"/>
              <a:gd name="f568" fmla="val 12132"/>
              <a:gd name="f569" fmla="val 18283"/>
              <a:gd name="f570" fmla="val 12179"/>
              <a:gd name="f571" fmla="val 18331"/>
              <a:gd name="f572" fmla="val 12386"/>
              <a:gd name="f573" fmla="val 18551"/>
              <a:gd name="f574" fmla="val 12608"/>
              <a:gd name="f575" fmla="val 18745"/>
              <a:gd name="f576" fmla="val 12844"/>
              <a:gd name="f577" fmla="val 18917"/>
              <a:gd name="f578" fmla="val 12898"/>
              <a:gd name="f579" fmla="val 18957"/>
              <a:gd name="f580" fmla="val 12929"/>
              <a:gd name="f581" fmla="val 19034"/>
              <a:gd name="f582" fmla="val 12921"/>
              <a:gd name="f583" fmla="val 19110"/>
              <a:gd name="f584" fmla="val 12800"/>
              <a:gd name="f585" fmla="val 20356"/>
              <a:gd name="f586" fmla="val 12760"/>
              <a:gd name="f587" fmla="val 20782"/>
              <a:gd name="f588" fmla="val 12990"/>
              <a:gd name="f589" fmla="val 21178"/>
              <a:gd name="f590" fmla="val 13333"/>
              <a:gd name="f591" fmla="val 21276"/>
              <a:gd name="f592" fmla="val 14290"/>
              <a:gd name="f593" fmla="val 21556"/>
              <a:gd name="f594" fmla="val 14343"/>
              <a:gd name="f595" fmla="val 21571"/>
              <a:gd name="f596" fmla="val 14396"/>
              <a:gd name="f597" fmla="val 14450"/>
              <a:gd name="f598" fmla="val 14742"/>
              <a:gd name="f599" fmla="val 21575"/>
              <a:gd name="f600" fmla="val 15004"/>
              <a:gd name="f601" fmla="val 21355"/>
              <a:gd name="f602" fmla="val 15104"/>
              <a:gd name="f603" fmla="val 21023"/>
              <a:gd name="f604" fmla="val 15456"/>
              <a:gd name="f605" fmla="val 19843"/>
              <a:gd name="f606" fmla="val 15477"/>
              <a:gd name="f607" fmla="val 19773"/>
              <a:gd name="f608" fmla="val 15533"/>
              <a:gd name="f609" fmla="val 19725"/>
              <a:gd name="f610" fmla="val 15594"/>
              <a:gd name="f611" fmla="val 19717"/>
              <a:gd name="f612" fmla="val 15869"/>
              <a:gd name="f613" fmla="val 19693"/>
              <a:gd name="f614" fmla="val 16140"/>
              <a:gd name="f615" fmla="val 19640"/>
              <a:gd name="f616" fmla="val 16407"/>
              <a:gd name="f617" fmla="val 19557"/>
              <a:gd name="f618" fmla="val 16468"/>
              <a:gd name="f619" fmla="val 19539"/>
              <a:gd name="f620" fmla="val 16530"/>
              <a:gd name="f621" fmla="val 19563"/>
              <a:gd name="f622" fmla="val 16567"/>
              <a:gd name="f623" fmla="val 19623"/>
              <a:gd name="f624" fmla="val 17205"/>
              <a:gd name="f625" fmla="val 20610"/>
              <a:gd name="f626" fmla="val 17422"/>
              <a:gd name="f627" fmla="val 20943"/>
              <a:gd name="f628" fmla="val 17813"/>
              <a:gd name="f629" fmla="val 21024"/>
              <a:gd name="f630" fmla="val 18112"/>
              <a:gd name="f631" fmla="val 20803"/>
              <a:gd name="f632" fmla="val 18959"/>
              <a:gd name="f633" fmla="val 20183"/>
              <a:gd name="f634" fmla="val 19257"/>
              <a:gd name="f635" fmla="val 19958"/>
              <a:gd name="f636" fmla="val 19369"/>
              <a:gd name="f637" fmla="val 19498"/>
              <a:gd name="f638" fmla="val 19223"/>
              <a:gd name="f639" fmla="val 18794"/>
              <a:gd name="f640" fmla="val 17971"/>
              <a:gd name="f641" fmla="val 18768"/>
              <a:gd name="f642" fmla="val 17902"/>
              <a:gd name="f643" fmla="val 18776"/>
              <a:gd name="f644" fmla="val 17822"/>
              <a:gd name="f645" fmla="val 18816"/>
              <a:gd name="f646" fmla="val 17764"/>
              <a:gd name="f647" fmla="val 18996"/>
              <a:gd name="f648" fmla="val 17513"/>
              <a:gd name="f649" fmla="val 19159"/>
              <a:gd name="f650" fmla="val 17243"/>
              <a:gd name="f651" fmla="val 19300"/>
              <a:gd name="f652" fmla="val 16958"/>
              <a:gd name="f653" fmla="val 19333"/>
              <a:gd name="f654" fmla="val 16891"/>
              <a:gd name="f655" fmla="val 19390"/>
              <a:gd name="f656" fmla="val 16853"/>
              <a:gd name="f657" fmla="val 19454"/>
              <a:gd name="f658" fmla="val 16858"/>
              <a:gd name="f659" fmla="val 20477"/>
              <a:gd name="f660" fmla="val 17004"/>
              <a:gd name="f661" fmla="val 20828"/>
              <a:gd name="f662" fmla="val 17054"/>
              <a:gd name="f663" fmla="val 21156"/>
              <a:gd name="f664" fmla="val 16775"/>
              <a:gd name="f665" fmla="val 21236"/>
              <a:gd name="f666" fmla="val 16358"/>
              <a:gd name="f667" fmla="val 21461"/>
              <a:gd name="f668" fmla="val 15192"/>
              <a:gd name="f669" fmla="val 21543"/>
              <a:gd name="f670" fmla="val 14775"/>
              <a:gd name="f671" fmla="val 21358"/>
              <a:gd name="f672" fmla="val 14348"/>
              <a:gd name="f673" fmla="val 21027"/>
              <a:gd name="f674" fmla="val 14199"/>
              <a:gd name="f675" fmla="val 20059"/>
              <a:gd name="f676" fmla="val 13766"/>
              <a:gd name="f677" fmla="val 20002"/>
              <a:gd name="f678" fmla="val 13740"/>
              <a:gd name="f679" fmla="val 19961"/>
              <a:gd name="f680" fmla="val 13679"/>
              <a:gd name="f681" fmla="val 19954"/>
              <a:gd name="f682" fmla="val 13606"/>
              <a:gd name="f683" fmla="val 19934"/>
              <a:gd name="f684" fmla="val 13271"/>
              <a:gd name="f685" fmla="val 19891"/>
              <a:gd name="f686" fmla="val 12938"/>
              <a:gd name="f687" fmla="val 19822"/>
              <a:gd name="f688" fmla="val 12613"/>
              <a:gd name="f689" fmla="val 19808"/>
              <a:gd name="f690" fmla="val 12538"/>
              <a:gd name="f691" fmla="val 19828"/>
              <a:gd name="f692" fmla="val 12460"/>
              <a:gd name="f693" fmla="val 19877"/>
              <a:gd name="f694" fmla="val 12413"/>
              <a:gd name="f695" fmla="val 20686"/>
              <a:gd name="f696" fmla="val 20958"/>
              <a:gd name="f697" fmla="val 11373"/>
              <a:gd name="f698" fmla="val 21026"/>
              <a:gd name="f699" fmla="val 10904"/>
              <a:gd name="f700" fmla="val 20845"/>
              <a:gd name="f701" fmla="val 10540"/>
              <a:gd name="f702" fmla="val 20334"/>
              <a:gd name="f703" fmla="val 9514"/>
              <a:gd name="f704" fmla="val 20149"/>
              <a:gd name="f705" fmla="val 9150"/>
              <a:gd name="f706" fmla="val 19768"/>
              <a:gd name="f707" fmla="val 9014"/>
              <a:gd name="f708" fmla="val 19448"/>
              <a:gd name="f709" fmla="val 9194"/>
              <a:gd name="f710" fmla="val 18519"/>
              <a:gd name="f711" fmla="val 9720"/>
              <a:gd name="f712" fmla="val 18464"/>
              <a:gd name="f713" fmla="val 9752"/>
              <a:gd name="f714" fmla="val 18395"/>
              <a:gd name="f715" fmla="val 9742"/>
              <a:gd name="f716" fmla="val 18349"/>
              <a:gd name="f717" fmla="val 9694"/>
              <a:gd name="f718" fmla="val 18141"/>
              <a:gd name="f719" fmla="val 9475"/>
              <a:gd name="f720" fmla="val 17919"/>
              <a:gd name="f721" fmla="val 9280"/>
              <a:gd name="f722" fmla="val 17683"/>
              <a:gd name="f723" fmla="val 9107"/>
              <a:gd name="f724" fmla="val 17628"/>
              <a:gd name="f725" fmla="val 9067"/>
              <a:gd name="f726" fmla="val 17603"/>
              <a:gd name="f727" fmla="val 8991"/>
              <a:gd name="f728" fmla="val 17612"/>
              <a:gd name="f729" fmla="val 8914"/>
              <a:gd name="f730" fmla="val 17727"/>
              <a:gd name="f731" fmla="val 7668"/>
              <a:gd name="f732" fmla="val 17768"/>
              <a:gd name="f733" fmla="val 7243"/>
              <a:gd name="f734" fmla="val 17543"/>
              <a:gd name="f735" fmla="val 6845"/>
              <a:gd name="f736" fmla="val 17199"/>
              <a:gd name="f737" fmla="val 16243"/>
              <a:gd name="f738" fmla="val 6468"/>
              <a:gd name="f739" fmla="val 16157"/>
              <a:gd name="f740" fmla="val 16067"/>
              <a:gd name="f741" fmla="val 6441"/>
              <a:gd name="f742" fmla="val 16116"/>
              <a:gd name="f743" fmla="val 17073"/>
              <a:gd name="f744" fmla="val 7368"/>
              <a:gd name="f745" fmla="val 17153"/>
              <a:gd name="f746" fmla="val 7392"/>
              <a:gd name="f747" fmla="val 17209"/>
              <a:gd name="f748" fmla="val 7488"/>
              <a:gd name="f749" fmla="val 7588"/>
              <a:gd name="f750" fmla="val 17078"/>
              <a:gd name="f751" fmla="val 8827"/>
              <a:gd name="f752" fmla="val 17046"/>
              <a:gd name="f753" fmla="val 9155"/>
              <a:gd name="f754" fmla="val 17176"/>
              <a:gd name="f755" fmla="val 17408"/>
              <a:gd name="f756" fmla="val 9647"/>
              <a:gd name="f757" fmla="val 17619"/>
              <a:gd name="f758" fmla="val 9800"/>
              <a:gd name="f759" fmla="val 17817"/>
              <a:gd name="f760" fmla="val 9978"/>
              <a:gd name="f761" fmla="val 18002"/>
              <a:gd name="f762" fmla="val 10174"/>
              <a:gd name="f763" fmla="val 18207"/>
              <a:gd name="f764" fmla="val 10389"/>
              <a:gd name="f765" fmla="val 18499"/>
              <a:gd name="f766" fmla="val 10434"/>
              <a:gd name="f767" fmla="val 10294"/>
              <a:gd name="f768" fmla="val 19674"/>
              <a:gd name="f769" fmla="val 9774"/>
              <a:gd name="f770" fmla="val 19749"/>
              <a:gd name="f771" fmla="val 9732"/>
              <a:gd name="f772" fmla="val 19840"/>
              <a:gd name="f773" fmla="val 9762"/>
              <a:gd name="f774" fmla="val 19883"/>
              <a:gd name="f775" fmla="val 20394"/>
              <a:gd name="f776" fmla="val 10867"/>
              <a:gd name="f777" fmla="val 20437"/>
              <a:gd name="f778" fmla="val 10953"/>
              <a:gd name="f779" fmla="val 20419"/>
              <a:gd name="f780" fmla="val 11062"/>
              <a:gd name="f781" fmla="val 11127"/>
              <a:gd name="f782" fmla="val 19553"/>
              <a:gd name="f783" fmla="val 11900"/>
              <a:gd name="f784" fmla="val 19339"/>
              <a:gd name="f785" fmla="val 12103"/>
              <a:gd name="f786" fmla="val 19241"/>
              <a:gd name="f787" fmla="val 12446"/>
              <a:gd name="f788" fmla="val 19305"/>
              <a:gd name="f789" fmla="val 12766"/>
              <a:gd name="f790" fmla="val 19365"/>
              <a:gd name="f791" fmla="val 13056"/>
              <a:gd name="f792" fmla="val 19404"/>
              <a:gd name="f793" fmla="val 13348"/>
              <a:gd name="f794" fmla="val 19421"/>
              <a:gd name="f795" fmla="val 13646"/>
              <a:gd name="f796" fmla="val 19441"/>
              <a:gd name="f797" fmla="val 13974"/>
              <a:gd name="f798" fmla="val 19622"/>
              <a:gd name="f799" fmla="val 14259"/>
              <a:gd name="f800" fmla="val 14372"/>
              <a:gd name="f801" fmla="val 20840"/>
              <a:gd name="f802" fmla="val 14805"/>
              <a:gd name="f803" fmla="val 20919"/>
              <a:gd name="f804" fmla="val 14839"/>
              <a:gd name="f805" fmla="val 20964"/>
              <a:gd name="f806" fmla="val 20944"/>
              <a:gd name="f807" fmla="val 15038"/>
              <a:gd name="f808" fmla="val 20719"/>
              <a:gd name="f809" fmla="val 16205"/>
              <a:gd name="f810" fmla="val 20700"/>
              <a:gd name="f811" fmla="val 16302"/>
              <a:gd name="f812" fmla="val 20619"/>
              <a:gd name="f813" fmla="val 16370"/>
              <a:gd name="f814" fmla="val 20537"/>
              <a:gd name="f815" fmla="val 19520"/>
              <a:gd name="f816" fmla="val 16211"/>
              <a:gd name="f817" fmla="val 19247"/>
              <a:gd name="f818" fmla="val 16175"/>
              <a:gd name="f819" fmla="val 18978"/>
              <a:gd name="f820" fmla="val 16338"/>
              <a:gd name="f821" fmla="val 18838"/>
              <a:gd name="f822" fmla="val 16625"/>
              <a:gd name="f823" fmla="val 18713"/>
              <a:gd name="f824" fmla="val 16881"/>
              <a:gd name="f825" fmla="val 18570"/>
              <a:gd name="f826" fmla="val 17119"/>
              <a:gd name="f827" fmla="val 18409"/>
              <a:gd name="f828" fmla="val 17344"/>
              <a:gd name="f829" fmla="val 18233"/>
              <a:gd name="f830" fmla="val 17594"/>
              <a:gd name="f831" fmla="val 18196"/>
              <a:gd name="f832" fmla="val 17946"/>
              <a:gd name="f833" fmla="val 18310"/>
              <a:gd name="f834" fmla="val 18244"/>
              <a:gd name="f835" fmla="val 18739"/>
              <a:gd name="f836" fmla="val 19383"/>
              <a:gd name="f837" fmla="val 18774"/>
              <a:gd name="f838" fmla="val 19475"/>
              <a:gd name="f839" fmla="val 18748"/>
              <a:gd name="f840" fmla="val 19582"/>
              <a:gd name="f841" fmla="val 18679"/>
              <a:gd name="f842" fmla="val 19637"/>
              <a:gd name="f843" fmla="val 17832"/>
              <a:gd name="f844" fmla="val 20256"/>
              <a:gd name="f845" fmla="val 17762"/>
              <a:gd name="f846" fmla="val 20307"/>
              <a:gd name="f847" fmla="val 17674"/>
              <a:gd name="f848" fmla="val 20293"/>
              <a:gd name="f849" fmla="val 17623"/>
              <a:gd name="f850" fmla="val 20217"/>
              <a:gd name="f851" fmla="val 16985"/>
              <a:gd name="f852" fmla="val 19230"/>
              <a:gd name="f853" fmla="val 16817"/>
              <a:gd name="f854" fmla="val 18970"/>
              <a:gd name="f855" fmla="val 16540"/>
              <a:gd name="f856" fmla="val 18852"/>
              <a:gd name="f857" fmla="val 16276"/>
              <a:gd name="f858" fmla="val 18930"/>
              <a:gd name="f859" fmla="val 16038"/>
              <a:gd name="f860" fmla="val 19004"/>
              <a:gd name="f861" fmla="val 15794"/>
              <a:gd name="f862" fmla="val 19050"/>
              <a:gd name="f863" fmla="val 15550"/>
              <a:gd name="f864" fmla="val 19070"/>
              <a:gd name="f865" fmla="val 15278"/>
              <a:gd name="f866" fmla="val 19096"/>
              <a:gd name="f867" fmla="val 15048"/>
              <a:gd name="f868" fmla="val 19313"/>
              <a:gd name="f869" fmla="val 14956"/>
              <a:gd name="f870" fmla="val 14598"/>
              <a:gd name="f871" fmla="val 14570"/>
              <a:gd name="f872" fmla="val 20897"/>
              <a:gd name="f873" fmla="val 14492"/>
              <a:gd name="f874" fmla="val 14411"/>
              <a:gd name="f875" fmla="val 20923"/>
              <a:gd name="f876" fmla="val 13454"/>
              <a:gd name="f877" fmla="val 20650"/>
              <a:gd name="f878" fmla="val 13374"/>
              <a:gd name="f879" fmla="val 20625"/>
              <a:gd name="f880" fmla="val 13318"/>
              <a:gd name="f881" fmla="val 20530"/>
              <a:gd name="f882" fmla="val 13328"/>
              <a:gd name="f883" fmla="val 20430"/>
              <a:gd name="f884" fmla="val 13449"/>
              <a:gd name="f885" fmla="val 19190"/>
              <a:gd name="f886" fmla="val 13482"/>
              <a:gd name="f887" fmla="val 18862"/>
              <a:gd name="f888" fmla="val 13352"/>
              <a:gd name="f889" fmla="val 18542"/>
              <a:gd name="f890" fmla="val 13119"/>
              <a:gd name="f891" fmla="val 18371"/>
              <a:gd name="f892" fmla="val 12909"/>
              <a:gd name="f893" fmla="val 18216"/>
              <a:gd name="f894" fmla="val 12710"/>
              <a:gd name="f895" fmla="val 18040"/>
              <a:gd name="f896" fmla="val 12525"/>
              <a:gd name="f897" fmla="val 17844"/>
              <a:gd name="f898" fmla="val 12400"/>
              <a:gd name="f899" fmla="val 17713"/>
              <a:gd name="f900" fmla="val 12240"/>
              <a:gd name="f901" fmla="val 17637"/>
              <a:gd name="f902" fmla="val 12074"/>
              <a:gd name="f903" fmla="val 11974"/>
              <a:gd name="f904" fmla="val 17638"/>
              <a:gd name="f905" fmla="val 11874"/>
              <a:gd name="f906" fmla="val 17666"/>
              <a:gd name="f907" fmla="val 11783"/>
              <a:gd name="f908" fmla="val 17717"/>
              <a:gd name="f909" fmla="val 10853"/>
              <a:gd name="f910" fmla="val 10779"/>
              <a:gd name="f911" fmla="val 18285"/>
              <a:gd name="f912" fmla="val 10688"/>
              <a:gd name="f913" fmla="val 18255"/>
              <a:gd name="f914" fmla="val 10644"/>
              <a:gd name="f915" fmla="val 18171"/>
              <a:gd name="f916" fmla="val 10133"/>
              <a:gd name="f917" fmla="val 17151"/>
              <a:gd name="f918" fmla="val 10090"/>
              <a:gd name="f919" fmla="val 17065"/>
              <a:gd name="f920" fmla="val 10107"/>
              <a:gd name="f921" fmla="val 16955"/>
              <a:gd name="f922" fmla="val 10172"/>
              <a:gd name="f923" fmla="val 10974"/>
              <a:gd name="f924" fmla="val 16111"/>
              <a:gd name="f925" fmla="val 11188"/>
              <a:gd name="f926" fmla="val 15907"/>
              <a:gd name="f927" fmla="val 11286"/>
              <a:gd name="f928" fmla="val 15572"/>
              <a:gd name="f929" fmla="val 11222"/>
              <a:gd name="f930" fmla="val 15252"/>
              <a:gd name="f931" fmla="val 11162"/>
              <a:gd name="f932" fmla="val 14961"/>
              <a:gd name="f933" fmla="val 11119"/>
              <a:gd name="f934" fmla="val 11101"/>
              <a:gd name="f935" fmla="val 14365"/>
              <a:gd name="f936" fmla="val 11081"/>
              <a:gd name="f937" fmla="val 14038"/>
              <a:gd name="f938" fmla="val 10905"/>
              <a:gd name="f939" fmla="val 13758"/>
              <a:gd name="f940" fmla="val 9688"/>
              <a:gd name="f941" fmla="val 13212"/>
              <a:gd name="f942" fmla="val 9610"/>
              <a:gd name="f943" fmla="val 13176"/>
              <a:gd name="f944" fmla="val 9564"/>
              <a:gd name="f945" fmla="val 13078"/>
              <a:gd name="f946" fmla="val 9583"/>
              <a:gd name="f947" fmla="val 12979"/>
              <a:gd name="f948" fmla="val 9814"/>
              <a:gd name="f949" fmla="val 11813"/>
              <a:gd name="f950" fmla="val 9833"/>
              <a:gd name="f951" fmla="val 11715"/>
              <a:gd name="f952" fmla="val 9908"/>
              <a:gd name="f953" fmla="val 11648"/>
              <a:gd name="f954" fmla="val 9990"/>
              <a:gd name="f955" fmla="val 11660"/>
              <a:gd name="f956" fmla="val 11007"/>
              <a:gd name="f957" fmla="val 11806"/>
              <a:gd name="f958" fmla="val 11278"/>
              <a:gd name="f959" fmla="val 11847"/>
              <a:gd name="f960" fmla="val 11544"/>
              <a:gd name="f961" fmla="val 11690"/>
              <a:gd name="f962" fmla="val 11406"/>
              <a:gd name="f963" fmla="val 11810"/>
              <a:gd name="f964" fmla="val 11150"/>
              <a:gd name="f965" fmla="val 11957"/>
              <a:gd name="f966" fmla="val 10906"/>
              <a:gd name="f967" fmla="val 12118"/>
              <a:gd name="f968" fmla="val 10680"/>
              <a:gd name="f969" fmla="val 12294"/>
              <a:gd name="f970" fmla="val 10430"/>
              <a:gd name="f971" fmla="val 12331"/>
              <a:gd name="f972" fmla="val 10079"/>
              <a:gd name="f973" fmla="val 12217"/>
              <a:gd name="f974" fmla="val 9780"/>
              <a:gd name="f975" fmla="val 11788"/>
              <a:gd name="f976" fmla="val 8654"/>
              <a:gd name="f977" fmla="val 11753"/>
              <a:gd name="f978" fmla="val 8562"/>
              <a:gd name="f979" fmla="val 11778"/>
              <a:gd name="f980" fmla="val 11849"/>
              <a:gd name="f981" fmla="val 12690"/>
              <a:gd name="f982" fmla="val 7768"/>
              <a:gd name="f983" fmla="val 7716"/>
              <a:gd name="f984" fmla="val 12848"/>
              <a:gd name="f985" fmla="val 7737"/>
              <a:gd name="f986" fmla="val 12899"/>
              <a:gd name="f987" fmla="val 7814"/>
              <a:gd name="f988" fmla="val 13542"/>
              <a:gd name="f989" fmla="val 8781"/>
              <a:gd name="f990" fmla="val 13710"/>
              <a:gd name="f991" fmla="val 9042"/>
              <a:gd name="f992" fmla="val 13987"/>
              <a:gd name="f993" fmla="val 9161"/>
              <a:gd name="f994" fmla="val 9081"/>
              <a:gd name="f995" fmla="val 14490"/>
              <a:gd name="f996" fmla="val 9008"/>
              <a:gd name="f997" fmla="val 14733"/>
              <a:gd name="f998" fmla="val 8961"/>
              <a:gd name="f999" fmla="val 14978"/>
              <a:gd name="f1000" fmla="val 8941"/>
              <a:gd name="f1001" fmla="val 15248"/>
              <a:gd name="f1002" fmla="val 8916"/>
              <a:gd name="f1003" fmla="val 15480"/>
              <a:gd name="f1004" fmla="val 8704"/>
              <a:gd name="f1005" fmla="val 15929"/>
              <a:gd name="f1006" fmla="val 7215"/>
              <a:gd name="f1007" fmla="val 15956"/>
              <a:gd name="f1008" fmla="val 7120"/>
              <a:gd name="f1009" fmla="val 16035"/>
              <a:gd name="f1010" fmla="val 5343"/>
              <a:gd name="f1011" fmla="val 8568"/>
              <a:gd name="f1012" fmla="val 5065"/>
              <a:gd name="f1013" fmla="val 8474"/>
              <a:gd name="f1014" fmla="val 4772"/>
              <a:gd name="f1015" fmla="val 4661"/>
              <a:gd name="f1016" fmla="val 8974"/>
              <a:gd name="f1017" fmla="val 4381"/>
              <a:gd name="f1018" fmla="val 9794"/>
              <a:gd name="f1019" fmla="val 4376"/>
              <a:gd name="f1020" fmla="val 9809"/>
              <a:gd name="f1021" fmla="val 4367"/>
              <a:gd name="f1022" fmla="val 9819"/>
              <a:gd name="f1023" fmla="val 4354"/>
              <a:gd name="f1024" fmla="val 9820"/>
              <a:gd name="f1025" fmla="val 4154"/>
              <a:gd name="f1026" fmla="val 9827"/>
              <a:gd name="f1027" fmla="val 3955"/>
              <a:gd name="f1028" fmla="val 9857"/>
              <a:gd name="f1029" fmla="val 3760"/>
              <a:gd name="f1030" fmla="val 9907"/>
              <a:gd name="f1031" fmla="val 3745"/>
              <a:gd name="f1032" fmla="val 9910"/>
              <a:gd name="f1033" fmla="val 3729"/>
              <a:gd name="f1034" fmla="val 9902"/>
              <a:gd name="f1035" fmla="val 3721"/>
              <a:gd name="f1036" fmla="val 9887"/>
              <a:gd name="f1037" fmla="val 9174"/>
              <a:gd name="f1038" fmla="val 3122"/>
              <a:gd name="f1039" fmla="val 8893"/>
              <a:gd name="f1040" fmla="val 2801"/>
              <a:gd name="f1041" fmla="val 8811"/>
              <a:gd name="f1042" fmla="val 2550"/>
              <a:gd name="f1043" fmla="val 8981"/>
              <a:gd name="f1044" fmla="val 1939"/>
              <a:gd name="f1045" fmla="val 9394"/>
              <a:gd name="f1046" fmla="val 1688"/>
              <a:gd name="f1047" fmla="val 9566"/>
              <a:gd name="f1048" fmla="val 1581"/>
              <a:gd name="f1049" fmla="val 9943"/>
              <a:gd name="f1050" fmla="val 1692"/>
              <a:gd name="f1051" fmla="val 10267"/>
              <a:gd name="f1052" fmla="val 11087"/>
              <a:gd name="f1053" fmla="val 1985"/>
              <a:gd name="f1054" fmla="val 11100"/>
              <a:gd name="f1055" fmla="val 11113"/>
              <a:gd name="f1056" fmla="val 1840"/>
              <a:gd name="f1057" fmla="val 1713"/>
              <a:gd name="f1058" fmla="val 11502"/>
              <a:gd name="f1059" fmla="val 1604"/>
              <a:gd name="f1060" fmla="val 11706"/>
              <a:gd name="f1061" fmla="val 1596"/>
              <a:gd name="f1062" fmla="val 11720"/>
              <a:gd name="f1063" fmla="val 1584"/>
              <a:gd name="f1064" fmla="val 11722"/>
              <a:gd name="f1065" fmla="val 1571"/>
              <a:gd name="f1066" fmla="val 851"/>
              <a:gd name="f1067" fmla="val 11580"/>
              <a:gd name="f1068" fmla="val 564"/>
              <a:gd name="f1069" fmla="val 11524"/>
              <a:gd name="f1070" fmla="val 290"/>
              <a:gd name="f1071" fmla="val 11741"/>
              <a:gd name="f1072" fmla="val 213"/>
              <a:gd name="f1073" fmla="val 12080"/>
              <a:gd name="f1074" fmla="val 20"/>
              <a:gd name="f1075" fmla="val -57"/>
              <a:gd name="f1076" fmla="val 13236"/>
              <a:gd name="f1077" fmla="val 13591"/>
              <a:gd name="f1078" fmla="val 356"/>
              <a:gd name="f1079" fmla="val 13726"/>
              <a:gd name="f1080" fmla="val 1027"/>
              <a:gd name="f1081" fmla="val 14065"/>
              <a:gd name="f1082" fmla="val 1039"/>
              <a:gd name="f1083" fmla="val 14071"/>
              <a:gd name="f1084" fmla="val 1048"/>
              <a:gd name="f1085" fmla="val 14082"/>
              <a:gd name="f1086" fmla="val 1049"/>
              <a:gd name="f1087" fmla="val 14099"/>
              <a:gd name="f1088" fmla="val 1055"/>
              <a:gd name="f1089" fmla="val 14342"/>
              <a:gd name="f1090" fmla="val 1079"/>
              <a:gd name="f1091" fmla="val 14587"/>
              <a:gd name="f1092" fmla="val 1120"/>
              <a:gd name="f1093" fmla="val 14825"/>
              <a:gd name="f1094" fmla="val 1123"/>
              <a:gd name="f1095" fmla="val 14843"/>
              <a:gd name="f1096" fmla="val 1116"/>
              <a:gd name="f1097" fmla="val 14856"/>
              <a:gd name="f1098" fmla="val 1104"/>
              <a:gd name="f1099" fmla="val 14865"/>
              <a:gd name="f1100" fmla="val 515"/>
              <a:gd name="f1101" fmla="val 15392"/>
              <a:gd name="f1102" fmla="val 285"/>
              <a:gd name="f1103" fmla="val 15600"/>
              <a:gd name="f1104" fmla="val 218"/>
              <a:gd name="f1105" fmla="val 15979"/>
              <a:gd name="f1106" fmla="val 16285"/>
              <a:gd name="f1107" fmla="val 697"/>
              <a:gd name="f1108" fmla="val 17031"/>
              <a:gd name="f1109" fmla="val 838"/>
              <a:gd name="f1110" fmla="val 17337"/>
              <a:gd name="f1111" fmla="val 1145"/>
              <a:gd name="f1112" fmla="val 17466"/>
              <a:gd name="f1113" fmla="val 1411"/>
              <a:gd name="f1114" fmla="val 17331"/>
              <a:gd name="f1115" fmla="val 2088"/>
              <a:gd name="f1116" fmla="val 16984"/>
              <a:gd name="f1117" fmla="val 2098"/>
              <a:gd name="f1118" fmla="val 16976"/>
              <a:gd name="f1119" fmla="val 2110"/>
              <a:gd name="f1120" fmla="val 2121"/>
              <a:gd name="f1121" fmla="val 2266"/>
              <a:gd name="f1122" fmla="val 2421"/>
              <a:gd name="f1123" fmla="val 17305"/>
              <a:gd name="f1124" fmla="val 2588"/>
              <a:gd name="f1125" fmla="val 17438"/>
              <a:gd name="f1126" fmla="val 2601"/>
              <a:gd name="f1127" fmla="val 17448"/>
              <a:gd name="f1128" fmla="val 2608"/>
              <a:gd name="f1129" fmla="val 2605"/>
              <a:gd name="f1130" fmla="val 2495"/>
              <a:gd name="f1131" fmla="val 18357"/>
              <a:gd name="f1132" fmla="val 2449"/>
              <a:gd name="f1133" fmla="val 18703"/>
              <a:gd name="f1134" fmla="val 2624"/>
              <a:gd name="f1135" fmla="val 19041"/>
              <a:gd name="f1136" fmla="val 2902"/>
              <a:gd name="f1137" fmla="val 19137"/>
              <a:gd name="f1138" fmla="val 3573"/>
              <a:gd name="f1139" fmla="val 19363"/>
              <a:gd name="f1140" fmla="val 3623"/>
              <a:gd name="f1141" fmla="val 19379"/>
              <a:gd name="f1142" fmla="val 3675"/>
              <a:gd name="f1143" fmla="val 3727"/>
              <a:gd name="f1144" fmla="val 3959"/>
              <a:gd name="f1145" fmla="val 19392"/>
              <a:gd name="f1146" fmla="val 4165"/>
              <a:gd name="f1147" fmla="val 19224"/>
              <a:gd name="f1148" fmla="val 4255"/>
              <a:gd name="f1149" fmla="val 18964"/>
              <a:gd name="f1150" fmla="val 4535"/>
              <a:gd name="f1151" fmla="val 18137"/>
              <a:gd name="f1152" fmla="val 4539"/>
              <a:gd name="f1153" fmla="val 18122"/>
              <a:gd name="f1154" fmla="val 4549"/>
              <a:gd name="f1155" fmla="val 4562"/>
              <a:gd name="f1156" fmla="val 18111"/>
              <a:gd name="f1157" fmla="val 4762"/>
              <a:gd name="f1158" fmla="val 18103"/>
              <a:gd name="f1159" fmla="val 4961"/>
              <a:gd name="f1160" fmla="val 18073"/>
              <a:gd name="f1161" fmla="val 5156"/>
              <a:gd name="f1162" fmla="val 18024"/>
              <a:gd name="f1163" fmla="val 5170"/>
              <a:gd name="f1164" fmla="val 18021"/>
              <a:gd name="f1165" fmla="val 5187"/>
              <a:gd name="f1166" fmla="val 18030"/>
              <a:gd name="f1167" fmla="val 5195"/>
              <a:gd name="f1168" fmla="val 18044"/>
              <a:gd name="f1169" fmla="val 5624"/>
              <a:gd name="f1170" fmla="val 18764"/>
              <a:gd name="f1171" fmla="val 5793"/>
              <a:gd name="f1172" fmla="val 19045"/>
              <a:gd name="f1173" fmla="val 6109"/>
              <a:gd name="f1174" fmla="val 19125"/>
              <a:gd name="f1175" fmla="val 6361"/>
              <a:gd name="f1176" fmla="val 6977"/>
              <a:gd name="f1177" fmla="val 18544"/>
              <a:gd name="f1178" fmla="val 7227"/>
              <a:gd name="f1179" fmla="val 7329"/>
              <a:gd name="f1180" fmla="val 18000"/>
              <a:gd name="f1181" fmla="val 7219"/>
              <a:gd name="f1182" fmla="val 17677"/>
              <a:gd name="f1183" fmla="val 6937"/>
              <a:gd name="f1184" fmla="val 16843"/>
              <a:gd name="f1185" fmla="val 16826"/>
              <a:gd name="f1186" fmla="val 16811"/>
              <a:gd name="f1187" fmla="val 7081"/>
              <a:gd name="f1188" fmla="val 16634"/>
              <a:gd name="f1189" fmla="val 7203"/>
              <a:gd name="f1190" fmla="val 16442"/>
              <a:gd name="f1191" fmla="val 7312"/>
              <a:gd name="f1192" fmla="val 16238"/>
              <a:gd name="f1193" fmla="val 7320"/>
              <a:gd name="f1194" fmla="val 16223"/>
              <a:gd name="f1195" fmla="val 7350"/>
              <a:gd name="f1196" fmla="val 8071"/>
              <a:gd name="f1197" fmla="val 16351"/>
              <a:gd name="f1198" fmla="val 8357"/>
              <a:gd name="f1199" fmla="val 8631"/>
              <a:gd name="f1200" fmla="val 16190"/>
              <a:gd name="f1201" fmla="val 8709"/>
              <a:gd name="f1202" fmla="val 15851"/>
              <a:gd name="f1203" fmla="val 8896"/>
              <a:gd name="f1204" fmla="val 8971"/>
              <a:gd name="f1205" fmla="val 14698"/>
              <a:gd name="f1206" fmla="val 8825"/>
              <a:gd name="f1207" fmla="val 8555"/>
              <a:gd name="f1208" fmla="val 14212"/>
              <a:gd name="f1209" fmla="val 7878"/>
              <a:gd name="f1210" fmla="val 13872"/>
              <a:gd name="f1211" fmla="val 7866"/>
              <a:gd name="f1212" fmla="val 13866"/>
              <a:gd name="f1213" fmla="val 7857"/>
              <a:gd name="f1214" fmla="val 13849"/>
              <a:gd name="f1215" fmla="val 7856"/>
              <a:gd name="f1216" fmla="val 13832"/>
              <a:gd name="f1217" fmla="val 7850"/>
              <a:gd name="f1218" fmla="val 13589"/>
              <a:gd name="f1219" fmla="val 7826"/>
              <a:gd name="f1220" fmla="val 13351"/>
              <a:gd name="f1221" fmla="val 7785"/>
              <a:gd name="f1222" fmla="val 13113"/>
              <a:gd name="f1223" fmla="val 7782"/>
              <a:gd name="f1224" fmla="val 13095"/>
              <a:gd name="f1225" fmla="val 7789"/>
              <a:gd name="f1226" fmla="val 13076"/>
              <a:gd name="f1227" fmla="val 7801"/>
              <a:gd name="f1228" fmla="val 13066"/>
              <a:gd name="f1229" fmla="val 8395"/>
              <a:gd name="f1230" fmla="val 12539"/>
              <a:gd name="f1231" fmla="val 8625"/>
              <a:gd name="f1232" fmla="val 8692"/>
              <a:gd name="f1233" fmla="val 11952"/>
              <a:gd name="f1234" fmla="val 11646"/>
              <a:gd name="f1235" fmla="val 8214"/>
              <a:gd name="f1236" fmla="val 10907"/>
              <a:gd name="f1237" fmla="val 10600"/>
              <a:gd name="f1238" fmla="val 7761"/>
              <a:gd name="f1239" fmla="val 10471"/>
              <a:gd name="f1240" fmla="val 7493"/>
              <a:gd name="f1241" fmla="val 10607"/>
              <a:gd name="f1242" fmla="val 6823"/>
              <a:gd name="f1243" fmla="val 10947"/>
              <a:gd name="f1244" fmla="val 10955"/>
              <a:gd name="f1245" fmla="val 6800"/>
              <a:gd name="f1246" fmla="val 6790"/>
              <a:gd name="f1247" fmla="val 6644"/>
              <a:gd name="f1248" fmla="val 10780"/>
              <a:gd name="f1249" fmla="val 6484"/>
              <a:gd name="f1250" fmla="val 10627"/>
              <a:gd name="f1251" fmla="val 6317"/>
              <a:gd name="f1252" fmla="val 10493"/>
              <a:gd name="f1253" fmla="val 6304"/>
              <a:gd name="f1254" fmla="val 10484"/>
              <a:gd name="f1255" fmla="val 6297"/>
              <a:gd name="f1256" fmla="val 6300"/>
              <a:gd name="f1257" fmla="val 6416"/>
              <a:gd name="f1258" fmla="val 9574"/>
              <a:gd name="f1259" fmla="val 6461"/>
              <a:gd name="f1260" fmla="val 9228"/>
              <a:gd name="f1261" fmla="val 6286"/>
              <a:gd name="f1262" fmla="val 8897"/>
              <a:gd name="f1263" fmla="val 8801"/>
              <a:gd name="f1264" fmla="val 9181"/>
              <a:gd name="f1265" fmla="val 5860"/>
              <a:gd name="f1266" fmla="val 9414"/>
              <a:gd name="f1267" fmla="val 5879"/>
              <a:gd name="f1268" fmla="val 9420"/>
              <a:gd name="f1269" fmla="val 5892"/>
              <a:gd name="f1270" fmla="val 9444"/>
              <a:gd name="f1271" fmla="val 5888"/>
              <a:gd name="f1272" fmla="val 9467"/>
              <a:gd name="f1273" fmla="val 10340"/>
              <a:gd name="f1274" fmla="val 5737"/>
              <a:gd name="f1275" fmla="val 10608"/>
              <a:gd name="f1276" fmla="val 5834"/>
              <a:gd name="f1277" fmla="val 10877"/>
              <a:gd name="f1278" fmla="val 6020"/>
              <a:gd name="f1279" fmla="val 11027"/>
              <a:gd name="f1280" fmla="val 6161"/>
              <a:gd name="f1281" fmla="val 11140"/>
              <a:gd name="f1282" fmla="val 11266"/>
              <a:gd name="f1283" fmla="val 6421"/>
              <a:gd name="f1284" fmla="val 6584"/>
              <a:gd name="f1285" fmla="val 11591"/>
              <a:gd name="f1286" fmla="val 6821"/>
              <a:gd name="f1287" fmla="val 11645"/>
              <a:gd name="f1288" fmla="val 7026"/>
              <a:gd name="f1289" fmla="val 11540"/>
              <a:gd name="f1290" fmla="val 7697"/>
              <a:gd name="f1291" fmla="val 11200"/>
              <a:gd name="f1292" fmla="val 7714"/>
              <a:gd name="f1293" fmla="val 11192"/>
              <a:gd name="f1294" fmla="val 11201"/>
              <a:gd name="f1295" fmla="val 7746"/>
              <a:gd name="f1296" fmla="val 11220"/>
              <a:gd name="f1297" fmla="val 8087"/>
              <a:gd name="f1298" fmla="val 11960"/>
              <a:gd name="f1299" fmla="val 8097"/>
              <a:gd name="f1300" fmla="val 11980"/>
              <a:gd name="f1301" fmla="val 8092"/>
              <a:gd name="f1302" fmla="val 12005"/>
              <a:gd name="f1303" fmla="val 8076"/>
              <a:gd name="f1304" fmla="val 12020"/>
              <a:gd name="f1305" fmla="val 7306"/>
              <a:gd name="f1306" fmla="val 12698"/>
              <a:gd name="f1307" fmla="val 7217"/>
              <a:gd name="f1308" fmla="val 12974"/>
              <a:gd name="f1309" fmla="val 7263"/>
              <a:gd name="f1310" fmla="val 13239"/>
              <a:gd name="f1311" fmla="val 7297"/>
              <a:gd name="f1312" fmla="val 13441"/>
              <a:gd name="f1313" fmla="val 7323"/>
              <a:gd name="f1314" fmla="val 13852"/>
              <a:gd name="f1315" fmla="val 7331"/>
              <a:gd name="f1316" fmla="val 14122"/>
              <a:gd name="f1317" fmla="val 7470"/>
              <a:gd name="f1318" fmla="val 14361"/>
              <a:gd name="f1319" fmla="val 7675"/>
              <a:gd name="f1320" fmla="val 14465"/>
              <a:gd name="f1321" fmla="val 8351"/>
              <a:gd name="f1322" fmla="val 8370"/>
              <a:gd name="f1323" fmla="val 14814"/>
              <a:gd name="f1324" fmla="val 8379"/>
              <a:gd name="f1325" fmla="val 14835"/>
              <a:gd name="f1326" fmla="val 14859"/>
              <a:gd name="f1327" fmla="val 8186"/>
              <a:gd name="f1328" fmla="val 15678"/>
              <a:gd name="f1329" fmla="val 15700"/>
              <a:gd name="f1330" fmla="val 8161"/>
              <a:gd name="f1331" fmla="val 15715"/>
              <a:gd name="f1332" fmla="val 8142"/>
              <a:gd name="f1333" fmla="val 15712"/>
              <a:gd name="f1334" fmla="val 7422"/>
              <a:gd name="f1335" fmla="val 15578"/>
              <a:gd name="f1336" fmla="val 7199"/>
              <a:gd name="f1337" fmla="val 15537"/>
              <a:gd name="f1338" fmla="val 6978"/>
              <a:gd name="f1339" fmla="val 15655"/>
              <a:gd name="f1340" fmla="val 6856"/>
              <a:gd name="f1341" fmla="val 15885"/>
              <a:gd name="f1342" fmla="val 6763"/>
              <a:gd name="f1343" fmla="val 16057"/>
              <a:gd name="f1344" fmla="val 6658"/>
              <a:gd name="f1345" fmla="val 16221"/>
              <a:gd name="f1346" fmla="val 16371"/>
              <a:gd name="f1347" fmla="val 6392"/>
              <a:gd name="f1348" fmla="val 16569"/>
              <a:gd name="f1349" fmla="val 6347"/>
              <a:gd name="f1350" fmla="val 16856"/>
              <a:gd name="f1351" fmla="val 17104"/>
              <a:gd name="f1352" fmla="val 6713"/>
              <a:gd name="f1353" fmla="val 17924"/>
              <a:gd name="f1354" fmla="val 6721"/>
              <a:gd name="f1355" fmla="val 17972"/>
              <a:gd name="f1356" fmla="val 6696"/>
              <a:gd name="f1357" fmla="val 17984"/>
              <a:gd name="f1358" fmla="val 6086"/>
              <a:gd name="f1359" fmla="val 18397"/>
              <a:gd name="f1360" fmla="val 6070"/>
              <a:gd name="f1361" fmla="val 18408"/>
              <a:gd name="f1362" fmla="val 6047"/>
              <a:gd name="f1363" fmla="val 18402"/>
              <a:gd name="f1364" fmla="val 6036"/>
              <a:gd name="f1365" fmla="val 18384"/>
              <a:gd name="f1366" fmla="val 5607"/>
              <a:gd name="f1367" fmla="val 17664"/>
              <a:gd name="f1368" fmla="val 5477"/>
              <a:gd name="f1369" fmla="val 17444"/>
              <a:gd name="f1370" fmla="val 5254"/>
              <a:gd name="f1371" fmla="val 5035"/>
              <a:gd name="f1372" fmla="val 17391"/>
              <a:gd name="f1373" fmla="val 4869"/>
              <a:gd name="f1374" fmla="val 17433"/>
              <a:gd name="f1375" fmla="val 4699"/>
              <a:gd name="f1376" fmla="val 17458"/>
              <a:gd name="f1377" fmla="val 4529"/>
              <a:gd name="f1378" fmla="val 17464"/>
              <a:gd name="f1379" fmla="val 4307"/>
              <a:gd name="f1380" fmla="val 17475"/>
              <a:gd name="f1381" fmla="val 4114"/>
              <a:gd name="f1382" fmla="val 17641"/>
              <a:gd name="f1383" fmla="val 4029"/>
              <a:gd name="f1384" fmla="val 17891"/>
              <a:gd name="f1385" fmla="val 3749"/>
              <a:gd name="f1386" fmla="val 18710"/>
              <a:gd name="f1387" fmla="val 3742"/>
              <a:gd name="f1388" fmla="val 18732"/>
              <a:gd name="f1389" fmla="val 3723"/>
              <a:gd name="f1390" fmla="val 18750"/>
              <a:gd name="f1391" fmla="val 3705"/>
              <a:gd name="f1392" fmla="val 18744"/>
              <a:gd name="f1393" fmla="val 3039"/>
              <a:gd name="f1394" fmla="val 18510"/>
              <a:gd name="f1395" fmla="val 3020"/>
              <a:gd name="f1396" fmla="val 3008"/>
              <a:gd name="f1397" fmla="val 18481"/>
              <a:gd name="f1398" fmla="val 3012"/>
              <a:gd name="f1399" fmla="val 18457"/>
              <a:gd name="f1400" fmla="val 3127"/>
              <a:gd name="f1401" fmla="val 17584"/>
              <a:gd name="f1402" fmla="val 3163"/>
              <a:gd name="f1403" fmla="val 17317"/>
              <a:gd name="f1404" fmla="val 3066"/>
              <a:gd name="f1405" fmla="val 17048"/>
              <a:gd name="f1406" fmla="val 2880"/>
              <a:gd name="f1407" fmla="val 16898"/>
              <a:gd name="f1408" fmla="val 2738"/>
              <a:gd name="f1409" fmla="val 16785"/>
              <a:gd name="f1410" fmla="val 2602"/>
              <a:gd name="f1411" fmla="val 16659"/>
              <a:gd name="f1412" fmla="val 2478"/>
              <a:gd name="f1413" fmla="val 16518"/>
              <a:gd name="f1414" fmla="val 2316"/>
              <a:gd name="f1415" fmla="val 16333"/>
              <a:gd name="f1416" fmla="val 2079"/>
              <a:gd name="f1417" fmla="val 16280"/>
              <a:gd name="f1418" fmla="val 1873"/>
              <a:gd name="f1419" fmla="val 1197"/>
              <a:gd name="f1420" fmla="val 16724"/>
              <a:gd name="f1421" fmla="val 1179"/>
              <a:gd name="f1422" fmla="val 16733"/>
              <a:gd name="f1423" fmla="val 1162"/>
              <a:gd name="f1424" fmla="val 16725"/>
              <a:gd name="f1425" fmla="val 1153"/>
              <a:gd name="f1426" fmla="val 16704"/>
              <a:gd name="f1427" fmla="val 812"/>
              <a:gd name="f1428" fmla="val 15965"/>
              <a:gd name="f1429" fmla="val 803"/>
              <a:gd name="f1430" fmla="val 15943"/>
              <a:gd name="f1431" fmla="val 808"/>
              <a:gd name="f1432" fmla="val 15920"/>
              <a:gd name="f1433" fmla="val 823"/>
              <a:gd name="f1434" fmla="val 15905"/>
              <a:gd name="f1435" fmla="val 15385"/>
              <a:gd name="f1436" fmla="val 15227"/>
              <a:gd name="f1437" fmla="val 1682"/>
              <a:gd name="f1438" fmla="val 14950"/>
              <a:gd name="f1439" fmla="val 1637"/>
              <a:gd name="f1440" fmla="val 14685"/>
              <a:gd name="f1441" fmla="val 1602"/>
              <a:gd name="f1442" fmla="val 14483"/>
              <a:gd name="f1443" fmla="val 1582"/>
              <a:gd name="f1444" fmla="val 14279"/>
              <a:gd name="f1445" fmla="val 1576"/>
              <a:gd name="f1446" fmla="val 14072"/>
              <a:gd name="f1447" fmla="val 1569"/>
              <a:gd name="f1448" fmla="val 13803"/>
              <a:gd name="f1449" fmla="val 1430"/>
              <a:gd name="f1450" fmla="val 13563"/>
              <a:gd name="f1451" fmla="val 1225"/>
              <a:gd name="f1452" fmla="val 13459"/>
              <a:gd name="f1453" fmla="val 548"/>
              <a:gd name="f1454" fmla="val 530"/>
              <a:gd name="f1455" fmla="val 13110"/>
              <a:gd name="f1456" fmla="val 521"/>
              <a:gd name="f1457" fmla="val 13089"/>
              <a:gd name="f1458" fmla="val 526"/>
              <a:gd name="f1459" fmla="val 719"/>
              <a:gd name="f1460" fmla="val 12246"/>
              <a:gd name="f1461" fmla="val 724"/>
              <a:gd name="f1462" fmla="val 12224"/>
              <a:gd name="f1463" fmla="val 738"/>
              <a:gd name="f1464" fmla="val 12210"/>
              <a:gd name="f1465" fmla="val 757"/>
              <a:gd name="f1466" fmla="val 12213"/>
              <a:gd name="f1467" fmla="val 1477"/>
              <a:gd name="f1468" fmla="val 12353"/>
              <a:gd name="f1469" fmla="val 1699"/>
              <a:gd name="f1470" fmla="val 12396"/>
              <a:gd name="f1471" fmla="val 1921"/>
              <a:gd name="f1472" fmla="val 12274"/>
              <a:gd name="f1473" fmla="val 2044"/>
              <a:gd name="f1474" fmla="val 12046"/>
              <a:gd name="f1475" fmla="val 2241"/>
              <a:gd name="f1476" fmla="val 11716"/>
              <a:gd name="f1477" fmla="val 2357"/>
              <a:gd name="f1478" fmla="val 11566"/>
              <a:gd name="f1479" fmla="val 2508"/>
              <a:gd name="f1480" fmla="val 11368"/>
              <a:gd name="f1481" fmla="val 2552"/>
              <a:gd name="f1482" fmla="val 11076"/>
              <a:gd name="f1483" fmla="val 2467"/>
              <a:gd name="f1484" fmla="val 10827"/>
              <a:gd name="f1485" fmla="val 2181"/>
              <a:gd name="f1486" fmla="val 10014"/>
              <a:gd name="f1487" fmla="val 2175"/>
              <a:gd name="f1488" fmla="val 9991"/>
              <a:gd name="f1489" fmla="val 2186"/>
              <a:gd name="f1490" fmla="val 9960"/>
              <a:gd name="f1491" fmla="val 2203"/>
              <a:gd name="f1492" fmla="val 9947"/>
              <a:gd name="f1493" fmla="val 2808"/>
              <a:gd name="f1494" fmla="val 9534"/>
              <a:gd name="f1495" fmla="val 2825"/>
              <a:gd name="f1496" fmla="val 9522"/>
              <a:gd name="f1497" fmla="val 2847"/>
              <a:gd name="f1498" fmla="val 9528"/>
              <a:gd name="f1499" fmla="val 2858"/>
              <a:gd name="f1500" fmla="val 3423"/>
              <a:gd name="f1501" fmla="val 10480"/>
              <a:gd name="f1502" fmla="val 3645"/>
              <a:gd name="f1503" fmla="val 3864"/>
              <a:gd name="f1504" fmla="val 10533"/>
              <a:gd name="f1505" fmla="val 4030"/>
              <a:gd name="f1506" fmla="val 10491"/>
              <a:gd name="f1507" fmla="val 4200"/>
              <a:gd name="f1508" fmla="val 10466"/>
              <a:gd name="f1509" fmla="val 4370"/>
              <a:gd name="f1510" fmla="val 10460"/>
              <a:gd name="f1511" fmla="val 4593"/>
              <a:gd name="f1512" fmla="val 10449"/>
              <a:gd name="f1513" fmla="val 4787"/>
              <a:gd name="f1514" fmla="val 10277"/>
              <a:gd name="f1515" fmla="val 4870"/>
              <a:gd name="f1516" fmla="val 10027"/>
              <a:gd name="f1517" fmla="val 5151"/>
              <a:gd name="f1518" fmla="val 9214"/>
              <a:gd name="f1519" fmla="val 5158"/>
              <a:gd name="f1520" fmla="val 9193"/>
              <a:gd name="f1521" fmla="val 5176"/>
              <a:gd name="f1522" fmla="val 15264"/>
              <a:gd name="f1523" fmla="val 13721"/>
              <a:gd name="f1524" fmla="val 12470"/>
              <a:gd name="f1525" fmla="val 12142"/>
              <a:gd name="f1526" fmla="val 14012"/>
              <a:gd name="f1527" fmla="val 15882"/>
              <a:gd name="f1528" fmla="val 17398"/>
              <a:gd name="f1529" fmla="val 16807"/>
              <a:gd name="f1530" fmla="val 18057"/>
              <a:gd name="f1531" fmla="val 11273"/>
              <a:gd name="f1532" fmla="val 16513"/>
              <a:gd name="f1533" fmla="val 17529"/>
              <a:gd name="f1534" fmla="val 12499"/>
              <a:gd name="f1535" fmla="val 15526"/>
              <a:gd name="f1536" fmla="val 16751"/>
              <a:gd name="f1537" fmla="val 14015"/>
              <a:gd name="f1538" fmla="val 13004"/>
              <a:gd name="f1539" fmla="val 4546"/>
              <a:gd name="f1540" fmla="val 11466"/>
              <a:gd name="f1541" fmla="val 4020"/>
              <a:gd name="f1542" fmla="val 11439"/>
              <a:gd name="f1543" fmla="val 3485"/>
              <a:gd name="f1544" fmla="val 11654"/>
              <a:gd name="f1545" fmla="val 3067"/>
              <a:gd name="f1546" fmla="val 12120"/>
              <a:gd name="f1547" fmla="val 3064"/>
              <a:gd name="f1548" fmla="val 12123"/>
              <a:gd name="f1549" fmla="val 12129"/>
              <a:gd name="f1550" fmla="val 3061"/>
              <a:gd name="f1551" fmla="val 12133"/>
              <a:gd name="f1552" fmla="val 2225"/>
              <a:gd name="f1553" fmla="val 13069"/>
              <a:gd name="f1554" fmla="val 2168"/>
              <a:gd name="f1555" fmla="val 14651"/>
              <a:gd name="f1556" fmla="val 15665"/>
              <a:gd name="f1557" fmla="val 3713"/>
              <a:gd name="f1558" fmla="val 16679"/>
              <a:gd name="f1559" fmla="val 5018"/>
              <a:gd name="f1560" fmla="val 16741"/>
              <a:gd name="f1561" fmla="val 5855"/>
              <a:gd name="f1562" fmla="val 15805"/>
              <a:gd name="f1563" fmla="val 6691"/>
              <a:gd name="f1564" fmla="val 14869"/>
              <a:gd name="f1565" fmla="val 6743"/>
              <a:gd name="f1566" fmla="val 13287"/>
              <a:gd name="f1567" fmla="val 5970"/>
              <a:gd name="f1568" fmla="val 12273"/>
              <a:gd name="f1569" fmla="val 5586"/>
              <a:gd name="f1570" fmla="val 11766"/>
              <a:gd name="f1571" fmla="val 5072"/>
              <a:gd name="f1572" fmla="val 11494"/>
              <a:gd name="f1573" fmla="val 4513"/>
              <a:gd name="f1574" fmla="val 12100"/>
              <a:gd name="f1575" fmla="val 4904"/>
              <a:gd name="f1576" fmla="val 12113"/>
              <a:gd name="f1577" fmla="val 5290"/>
              <a:gd name="f1578" fmla="val 12307"/>
              <a:gd name="f1579" fmla="val 5580"/>
              <a:gd name="f1580" fmla="val 12679"/>
              <a:gd name="f1581" fmla="val 6160"/>
              <a:gd name="f1582" fmla="val 13424"/>
              <a:gd name="f1583" fmla="val 6134"/>
              <a:gd name="f1584" fmla="val 14602"/>
              <a:gd name="f1585" fmla="val 15305"/>
              <a:gd name="f1586" fmla="val 5512"/>
              <a:gd name="f1587" fmla="val 15314"/>
              <a:gd name="f1588" fmla="val 5505"/>
              <a:gd name="f1589" fmla="val 15323"/>
              <a:gd name="f1590" fmla="val 15332"/>
              <a:gd name="f1591" fmla="val 4883"/>
              <a:gd name="f1592" fmla="val 16034"/>
              <a:gd name="f1593" fmla="val 3916"/>
              <a:gd name="f1594" fmla="val 15996"/>
              <a:gd name="f1595" fmla="val 3336"/>
              <a:gd name="f1596" fmla="val 2756"/>
              <a:gd name="f1597" fmla="val 14507"/>
              <a:gd name="f1598" fmla="val 2782"/>
              <a:gd name="f1599" fmla="val 13335"/>
              <a:gd name="f1600" fmla="val 3397"/>
              <a:gd name="f1601" fmla="val 12633"/>
              <a:gd name="f1602" fmla="val 12624"/>
              <a:gd name="f1603" fmla="val 3411"/>
              <a:gd name="f1604" fmla="val 12615"/>
              <a:gd name="f1605" fmla="val 3419"/>
              <a:gd name="f1606" fmla="val 12606"/>
              <a:gd name="f1607" fmla="val 3726"/>
              <a:gd name="f1608" fmla="val 12255"/>
              <a:gd name="f1609" fmla="val 4122"/>
              <a:gd name="f1610" fmla="val 12086"/>
              <a:gd name="f1611" fmla="+- 0 0 -90"/>
              <a:gd name="f1612" fmla="+- 0 0 -180"/>
              <a:gd name="f1613" fmla="+- 0 0 -270"/>
              <a:gd name="f1614" fmla="+- 0 0 -360"/>
              <a:gd name="f1615" fmla="*/ f3 1 21481"/>
              <a:gd name="f1616" fmla="*/ f4 1 21576"/>
              <a:gd name="f1617" fmla="val f5"/>
              <a:gd name="f1618" fmla="val f6"/>
              <a:gd name="f1619" fmla="val f7"/>
              <a:gd name="f1620" fmla="*/ f1611 f0 1"/>
              <a:gd name="f1621" fmla="*/ f1612 f0 1"/>
              <a:gd name="f1622" fmla="*/ f1613 f0 1"/>
              <a:gd name="f1623" fmla="*/ f1614 f0 1"/>
              <a:gd name="f1624" fmla="+- f1619 0 f1617"/>
              <a:gd name="f1625" fmla="+- f1618 0 f1617"/>
              <a:gd name="f1626" fmla="*/ f1620 1 f2"/>
              <a:gd name="f1627" fmla="*/ f1621 1 f2"/>
              <a:gd name="f1628" fmla="*/ f1622 1 f2"/>
              <a:gd name="f1629" fmla="*/ f1623 1 f2"/>
              <a:gd name="f1630" fmla="*/ f1624 1 2"/>
              <a:gd name="f1631" fmla="*/ f1625 1 2"/>
              <a:gd name="f1632" fmla="*/ f1625 1 21481"/>
              <a:gd name="f1633" fmla="*/ f1624 1 21576"/>
              <a:gd name="f1634" fmla="+- f1626 0 f1"/>
              <a:gd name="f1635" fmla="+- f1627 0 f1"/>
              <a:gd name="f1636" fmla="+- f1628 0 f1"/>
              <a:gd name="f1637" fmla="+- f1629 0 f1"/>
              <a:gd name="f1638" fmla="*/ f1631 1 f1632"/>
              <a:gd name="f1639" fmla="*/ f1630 1 f1633"/>
              <a:gd name="f1640" fmla="*/ 0 1 f1632"/>
              <a:gd name="f1641" fmla="*/ f1618 1 f1632"/>
              <a:gd name="f1642" fmla="*/ 0 1 f1633"/>
              <a:gd name="f1643" fmla="*/ f1619 1 f1633"/>
              <a:gd name="f1644" fmla="*/ f1640 f1615 1"/>
              <a:gd name="f1645" fmla="*/ f1641 f1615 1"/>
              <a:gd name="f1646" fmla="*/ f1643 f1616 1"/>
              <a:gd name="f1647" fmla="*/ f1642 f1616 1"/>
              <a:gd name="f1648" fmla="*/ f1638 f1615 1"/>
              <a:gd name="f1649" fmla="*/ f1639 f16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34">
                <a:pos x="f1648" y="f1649"/>
              </a:cxn>
              <a:cxn ang="f1635">
                <a:pos x="f1648" y="f1649"/>
              </a:cxn>
              <a:cxn ang="f1636">
                <a:pos x="f1648" y="f1649"/>
              </a:cxn>
              <a:cxn ang="f1637">
                <a:pos x="f1648" y="f1649"/>
              </a:cxn>
            </a:cxnLst>
            <a:rect l="f1644" t="f1647" r="f1645" b="f1646"/>
            <a:pathLst>
              <a:path w="21481" h="21576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lnTo>
                  <a:pt x="f16" y="f17"/>
                </a:lnTo>
                <a:cubicBezTo>
                  <a:pt x="f18" y="f19"/>
                  <a:pt x="f20" y="f21"/>
                  <a:pt x="f22" y="f23"/>
                </a:cubicBez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57"/>
                </a:lnTo>
                <a:cubicBezTo>
                  <a:pt x="f58" y="f59"/>
                  <a:pt x="f60" y="f61"/>
                  <a:pt x="f62" y="f63"/>
                </a:cubicBezTo>
                <a:lnTo>
                  <a:pt x="f64" y="f65"/>
                </a:lnTo>
                <a:cubicBezTo>
                  <a:pt x="f66" y="f67"/>
                  <a:pt x="f68" y="f69"/>
                  <a:pt x="f70" y="f71"/>
                </a:cubicBez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80" y="f81"/>
                </a:lnTo>
                <a:cubicBezTo>
                  <a:pt x="f82" y="f83"/>
                  <a:pt x="f84" y="f85"/>
                  <a:pt x="f86" y="f87"/>
                </a:cubicBezTo>
                <a:lnTo>
                  <a:pt x="f88" y="f89"/>
                </a:lnTo>
                <a:cubicBezTo>
                  <a:pt x="f90" y="f91"/>
                  <a:pt x="f92" y="f93"/>
                  <a:pt x="f94" y="f95"/>
                </a:cubicBezTo>
                <a:lnTo>
                  <a:pt x="f96" y="f97"/>
                </a:lnTo>
                <a:cubicBezTo>
                  <a:pt x="f98" y="f99"/>
                  <a:pt x="f100" y="f101"/>
                  <a:pt x="f102" y="f103"/>
                </a:cubicBezTo>
                <a:lnTo>
                  <a:pt x="f104" y="f105"/>
                </a:lnTo>
                <a:cubicBezTo>
                  <a:pt x="f106" y="f107"/>
                  <a:pt x="f108" y="f109"/>
                  <a:pt x="f110" y="f111"/>
                </a:cubicBezTo>
                <a:cubicBezTo>
                  <a:pt x="f112" y="f109"/>
                  <a:pt x="f113" y="f114"/>
                  <a:pt x="f115" y="f116"/>
                </a:cubicBezTo>
                <a:lnTo>
                  <a:pt x="f117" y="f118"/>
                </a:ln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139" y="f140"/>
                </a:cubicBezTo>
                <a:lnTo>
                  <a:pt x="f141" y="f142"/>
                </a:lnTo>
                <a:cubicBezTo>
                  <a:pt x="f143" y="f144"/>
                  <a:pt x="f145" y="f146"/>
                  <a:pt x="f147" y="f148"/>
                </a:cubicBez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lnTo>
                  <a:pt x="f165" y="f166"/>
                </a:lnTo>
                <a:cubicBezTo>
                  <a:pt x="f167" y="f168"/>
                  <a:pt x="f169" y="f170"/>
                  <a:pt x="f171" y="f172"/>
                </a:cubicBez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cubicBezTo>
                  <a:pt x="f183" y="f184"/>
                  <a:pt x="f185" y="f186"/>
                  <a:pt x="f187" y="f188"/>
                </a:cubicBezTo>
                <a:lnTo>
                  <a:pt x="f189" y="f190"/>
                </a:lnTo>
                <a:cubicBezTo>
                  <a:pt x="f191" y="f192"/>
                  <a:pt x="f193" y="f194"/>
                  <a:pt x="f195" y="f196"/>
                </a:cubicBezTo>
                <a:lnTo>
                  <a:pt x="f197" y="f198"/>
                </a:ln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8" y="f9"/>
                </a:cubicBezTo>
                <a:close/>
                <a:moveTo>
                  <a:pt x="f211" y="f212"/>
                </a:moveTo>
                <a:lnTo>
                  <a:pt x="f213" y="f214"/>
                </a:lnTo>
                <a:cubicBezTo>
                  <a:pt x="f215" y="f216"/>
                  <a:pt x="f217" y="f218"/>
                  <a:pt x="f219" y="f220"/>
                </a:cubicBezTo>
                <a:cubicBezTo>
                  <a:pt x="f105" y="f221"/>
                  <a:pt x="f222" y="f223"/>
                  <a:pt x="f224" y="f225"/>
                </a:cubicBezTo>
                <a:cubicBezTo>
                  <a:pt x="f226" y="f227"/>
                  <a:pt x="f228" y="f229"/>
                  <a:pt x="f230" y="f231"/>
                </a:cubicBezTo>
                <a:lnTo>
                  <a:pt x="f232" y="f233"/>
                </a:lnTo>
                <a:lnTo>
                  <a:pt x="f234" y="f204"/>
                </a:lnTo>
                <a:lnTo>
                  <a:pt x="f235" y="f227"/>
                </a:lnTo>
                <a:cubicBezTo>
                  <a:pt x="f236" y="f237"/>
                  <a:pt x="f238" y="f239"/>
                  <a:pt x="f240" y="f241"/>
                </a:cubicBezTo>
                <a:cubicBezTo>
                  <a:pt x="f242" y="f243"/>
                  <a:pt x="f244" y="f245"/>
                  <a:pt x="f246" y="f247"/>
                </a:cubicBezTo>
                <a:cubicBezTo>
                  <a:pt x="f248" y="f249"/>
                  <a:pt x="f250" y="f251"/>
                  <a:pt x="f252" y="f253"/>
                </a:cubicBezTo>
                <a:lnTo>
                  <a:pt x="f254" y="f255"/>
                </a:lnTo>
                <a:lnTo>
                  <a:pt x="f256" y="f257"/>
                </a:lnTo>
                <a:lnTo>
                  <a:pt x="f258" y="f259"/>
                </a:ln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cubicBezTo>
                  <a:pt x="f272" y="f273"/>
                  <a:pt x="f274" y="f275"/>
                  <a:pt x="f276" y="f36"/>
                </a:cubicBezTo>
                <a:lnTo>
                  <a:pt x="f277" y="f278"/>
                </a:lnTo>
                <a:lnTo>
                  <a:pt x="f279" y="f280"/>
                </a:lnTo>
                <a:lnTo>
                  <a:pt x="f281" y="f282"/>
                </a:lnTo>
                <a:cubicBezTo>
                  <a:pt x="f283" y="f284"/>
                  <a:pt x="f285" y="f286"/>
                  <a:pt x="f287" y="f288"/>
                </a:cubicBezTo>
                <a:cubicBezTo>
                  <a:pt x="f289" y="f290"/>
                  <a:pt x="f291" y="f292"/>
                  <a:pt x="f293" y="f294"/>
                </a:cubicBezTo>
                <a:cubicBezTo>
                  <a:pt x="f295" y="f296"/>
                  <a:pt x="f297" y="f298"/>
                  <a:pt x="f299" y="f300"/>
                </a:cubicBezTo>
                <a:lnTo>
                  <a:pt x="f301" y="f302"/>
                </a:lnTo>
                <a:lnTo>
                  <a:pt x="f110" y="f303"/>
                </a:lnTo>
                <a:lnTo>
                  <a:pt x="f304" y="f305"/>
                </a:lnTo>
                <a:cubicBezTo>
                  <a:pt x="f306" y="f307"/>
                  <a:pt x="f308" y="f309"/>
                  <a:pt x="f310" y="f309"/>
                </a:cubicBezTo>
                <a:lnTo>
                  <a:pt x="f311" y="f309"/>
                </a:lnTo>
                <a:cubicBezTo>
                  <a:pt x="f312" y="f313"/>
                  <a:pt x="f314" y="f315"/>
                  <a:pt x="f316" y="f317"/>
                </a:cubicBezTo>
                <a:cubicBezTo>
                  <a:pt x="f318" y="f319"/>
                  <a:pt x="f103" y="f320"/>
                  <a:pt x="f321" y="f322"/>
                </a:cubicBezTo>
                <a:lnTo>
                  <a:pt x="f323" y="f324"/>
                </a:lnTo>
                <a:lnTo>
                  <a:pt x="f325" y="f326"/>
                </a:lnTo>
                <a:lnTo>
                  <a:pt x="f327" y="f328"/>
                </a:ln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cubicBezTo>
                  <a:pt x="f341" y="f342"/>
                  <a:pt x="f343" y="f344"/>
                  <a:pt x="f345" y="f346"/>
                </a:cubicBezTo>
                <a:lnTo>
                  <a:pt x="f347" y="f348"/>
                </a:lnTo>
                <a:lnTo>
                  <a:pt x="f349" y="f350"/>
                </a:lnTo>
                <a:cubicBezTo>
                  <a:pt x="f349" y="f350"/>
                  <a:pt x="f351" y="f352"/>
                  <a:pt x="f351" y="f352"/>
                </a:cubicBezTo>
                <a:cubicBezTo>
                  <a:pt x="f353" y="f354"/>
                  <a:pt x="f355" y="f356"/>
                  <a:pt x="f357" y="f358"/>
                </a:cubicBezTo>
                <a:cubicBezTo>
                  <a:pt x="f359" y="f360"/>
                  <a:pt x="f361" y="f362"/>
                  <a:pt x="f363" y="f364"/>
                </a:cubicBezTo>
                <a:cubicBezTo>
                  <a:pt x="f365" y="f366"/>
                  <a:pt x="f367" y="f368"/>
                  <a:pt x="f369" y="f370"/>
                </a:cubicBezTo>
                <a:lnTo>
                  <a:pt x="f371" y="f372"/>
                </a:lnTo>
                <a:lnTo>
                  <a:pt x="f54" y="f373"/>
                </a:lnTo>
                <a:lnTo>
                  <a:pt x="f374" y="f375"/>
                </a:ln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lnTo>
                  <a:pt x="f394" y="f395"/>
                </a:lnTo>
                <a:lnTo>
                  <a:pt x="f211" y="f212"/>
                </a:lnTo>
                <a:close/>
                <a:moveTo>
                  <a:pt x="f396" y="f397"/>
                </a:moveTo>
                <a:cubicBezTo>
                  <a:pt x="f398" y="f399"/>
                  <a:pt x="f400" y="f401"/>
                  <a:pt x="f402" y="f403"/>
                </a:cubicBezTo>
                <a:cubicBezTo>
                  <a:pt x="f404" y="f405"/>
                  <a:pt x="f406" y="f280"/>
                  <a:pt x="f407" y="f408"/>
                </a:cubicBezTo>
                <a:cubicBezTo>
                  <a:pt x="f409" y="f410"/>
                  <a:pt x="f120" y="f411"/>
                  <a:pt x="f412" y="f411"/>
                </a:cubicBezTo>
                <a:cubicBezTo>
                  <a:pt x="f413" y="f414"/>
                  <a:pt x="f415" y="f416"/>
                  <a:pt x="f417" y="f418"/>
                </a:cubicBezTo>
                <a:cubicBezTo>
                  <a:pt x="f419" y="f420"/>
                  <a:pt x="f421" y="f422"/>
                  <a:pt x="f396" y="f397"/>
                </a:cubicBezTo>
                <a:close/>
                <a:moveTo>
                  <a:pt x="f423" y="f424"/>
                </a:moveTo>
                <a:cubicBezTo>
                  <a:pt x="f425" y="f424"/>
                  <a:pt x="f426" y="f427"/>
                  <a:pt x="f428" y="f429"/>
                </a:cubicBezTo>
                <a:cubicBezTo>
                  <a:pt x="f430" y="f431"/>
                  <a:pt x="f432" y="f433"/>
                  <a:pt x="f434" y="f435"/>
                </a:cubicBezTo>
                <a:cubicBezTo>
                  <a:pt x="f436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23" y="f424"/>
                </a:cubicBezTo>
                <a:close/>
                <a:moveTo>
                  <a:pt x="f452" y="f453"/>
                </a:moveTo>
                <a:cubicBezTo>
                  <a:pt x="f454" y="f455"/>
                  <a:pt x="f456" y="f457"/>
                  <a:pt x="f458" y="f459"/>
                </a:cubicBezTo>
                <a:lnTo>
                  <a:pt x="f460" y="f324"/>
                </a:lnTo>
                <a:cubicBezTo>
                  <a:pt x="f461" y="f462"/>
                  <a:pt x="f463" y="f464"/>
                  <a:pt x="f465" y="f466"/>
                </a:cubicBezTo>
                <a:cubicBezTo>
                  <a:pt x="f467" y="f468"/>
                  <a:pt x="f469" y="f470"/>
                  <a:pt x="f471" y="f472"/>
                </a:cubicBezTo>
                <a:cubicBezTo>
                  <a:pt x="f473" y="f474"/>
                  <a:pt x="f475" y="f476"/>
                  <a:pt x="f477" y="f478"/>
                </a:cubicBezTo>
                <a:lnTo>
                  <a:pt x="f479" y="f480"/>
                </a:lnTo>
                <a:cubicBezTo>
                  <a:pt x="f481" y="f482"/>
                  <a:pt x="f483" y="f484"/>
                  <a:pt x="f485" y="f328"/>
                </a:cubicBezTo>
                <a:lnTo>
                  <a:pt x="f486" y="f487"/>
                </a:lnTo>
                <a:cubicBezTo>
                  <a:pt x="f488" y="f489"/>
                  <a:pt x="f490" y="f491"/>
                  <a:pt x="f492" y="f493"/>
                </a:cubicBezTo>
                <a:lnTo>
                  <a:pt x="f494" y="f495"/>
                </a:lnTo>
                <a:cubicBezTo>
                  <a:pt x="f496" y="f234"/>
                  <a:pt x="f497" y="f498"/>
                  <a:pt x="f499" y="f500"/>
                </a:cubicBezTo>
                <a:cubicBezTo>
                  <a:pt x="f501" y="f502"/>
                  <a:pt x="f503" y="f504"/>
                  <a:pt x="f505" y="f506"/>
                </a:cubicBezTo>
                <a:cubicBezTo>
                  <a:pt x="f507" y="f508"/>
                  <a:pt x="f509" y="f510"/>
                  <a:pt x="f511" y="f258"/>
                </a:cubicBezTo>
                <a:lnTo>
                  <a:pt x="f512" y="f513"/>
                </a:lnTo>
                <a:cubicBezTo>
                  <a:pt x="f514" y="f515"/>
                  <a:pt x="f516" y="f517"/>
                  <a:pt x="f518" y="f519"/>
                </a:cubicBezTo>
                <a:lnTo>
                  <a:pt x="f520" y="f521"/>
                </a:lnTo>
                <a:cubicBezTo>
                  <a:pt x="f522" y="f523"/>
                  <a:pt x="f524" y="f525"/>
                  <a:pt x="f526" y="f527"/>
                </a:cubicBezTo>
                <a:lnTo>
                  <a:pt x="f528" y="f529"/>
                </a:lnTo>
                <a:cubicBezTo>
                  <a:pt x="f530" y="f531"/>
                  <a:pt x="f532" y="f533"/>
                  <a:pt x="f534" y="f535"/>
                </a:cubicBezTo>
                <a:cubicBezTo>
                  <a:pt x="f536" y="f537"/>
                  <a:pt x="f538" y="f539"/>
                  <a:pt x="f540" y="f541"/>
                </a:cubicBezTo>
                <a:cubicBezTo>
                  <a:pt x="f542" y="f543"/>
                  <a:pt x="f544" y="f545"/>
                  <a:pt x="f546" y="f547"/>
                </a:cubicBezTo>
                <a:lnTo>
                  <a:pt x="f548" y="f549"/>
                </a:lnTo>
                <a:cubicBezTo>
                  <a:pt x="f550" y="f551"/>
                  <a:pt x="f552" y="f553"/>
                  <a:pt x="f554" y="f555"/>
                </a:cubicBezTo>
                <a:lnTo>
                  <a:pt x="f556" y="f557"/>
                </a:lnTo>
                <a:cubicBezTo>
                  <a:pt x="f558" y="f559"/>
                  <a:pt x="f560" y="f561"/>
                  <a:pt x="f562" y="f563"/>
                </a:cubicBezTo>
                <a:lnTo>
                  <a:pt x="f564" y="f565"/>
                </a:lnTo>
                <a:cubicBezTo>
                  <a:pt x="f566" y="f567"/>
                  <a:pt x="f568" y="f569"/>
                  <a:pt x="f570" y="f571"/>
                </a:cubicBezTo>
                <a:cubicBezTo>
                  <a:pt x="f572" y="f573"/>
                  <a:pt x="f574" y="f575"/>
                  <a:pt x="f576" y="f577"/>
                </a:cubicBezTo>
                <a:cubicBezTo>
                  <a:pt x="f578" y="f579"/>
                  <a:pt x="f580" y="f581"/>
                  <a:pt x="f582" y="f583"/>
                </a:cubicBezTo>
                <a:lnTo>
                  <a:pt x="f584" y="f585"/>
                </a:lnTo>
                <a:cubicBezTo>
                  <a:pt x="f586" y="f587"/>
                  <a:pt x="f588" y="f589"/>
                  <a:pt x="f590" y="f591"/>
                </a:cubicBezTo>
                <a:lnTo>
                  <a:pt x="f592" y="f593"/>
                </a:lnTo>
                <a:cubicBezTo>
                  <a:pt x="f594" y="f595"/>
                  <a:pt x="f596" y="f7"/>
                  <a:pt x="f597" y="f7"/>
                </a:cubicBezTo>
                <a:cubicBezTo>
                  <a:pt x="f598" y="f599"/>
                  <a:pt x="f600" y="f601"/>
                  <a:pt x="f602" y="f603"/>
                </a:cubicBezTo>
                <a:lnTo>
                  <a:pt x="f604" y="f605"/>
                </a:lnTo>
                <a:cubicBezTo>
                  <a:pt x="f606" y="f607"/>
                  <a:pt x="f608" y="f609"/>
                  <a:pt x="f610" y="f611"/>
                </a:cubicBezTo>
                <a:cubicBezTo>
                  <a:pt x="f612" y="f613"/>
                  <a:pt x="f614" y="f615"/>
                  <a:pt x="f616" y="f617"/>
                </a:cubicBezTo>
                <a:cubicBezTo>
                  <a:pt x="f618" y="f619"/>
                  <a:pt x="f620" y="f621"/>
                  <a:pt x="f622" y="f623"/>
                </a:cubicBezTo>
                <a:lnTo>
                  <a:pt x="f624" y="f625"/>
                </a:lnTo>
                <a:cubicBezTo>
                  <a:pt x="f626" y="f627"/>
                  <a:pt x="f628" y="f629"/>
                  <a:pt x="f630" y="f631"/>
                </a:cubicBezTo>
                <a:lnTo>
                  <a:pt x="f632" y="f633"/>
                </a:lnTo>
                <a:cubicBezTo>
                  <a:pt x="f634" y="f635"/>
                  <a:pt x="f636" y="f637"/>
                  <a:pt x="f638" y="f583"/>
                </a:cubicBezTo>
                <a:lnTo>
                  <a:pt x="f639" y="f640"/>
                </a:lnTo>
                <a:cubicBezTo>
                  <a:pt x="f641" y="f642"/>
                  <a:pt x="f643" y="f644"/>
                  <a:pt x="f645" y="f646"/>
                </a:cubicBezTo>
                <a:cubicBezTo>
                  <a:pt x="f647" y="f648"/>
                  <a:pt x="f649" y="f650"/>
                  <a:pt x="f651" y="f652"/>
                </a:cubicBezTo>
                <a:cubicBezTo>
                  <a:pt x="f653" y="f654"/>
                  <a:pt x="f655" y="f656"/>
                  <a:pt x="f657" y="f658"/>
                </a:cubicBezTo>
                <a:lnTo>
                  <a:pt x="f659" y="f660"/>
                </a:lnTo>
                <a:cubicBezTo>
                  <a:pt x="f661" y="f662"/>
                  <a:pt x="f663" y="f664"/>
                  <a:pt x="f665" y="f666"/>
                </a:cubicBezTo>
                <a:lnTo>
                  <a:pt x="f667" y="f668"/>
                </a:lnTo>
                <a:cubicBezTo>
                  <a:pt x="f669" y="f670"/>
                  <a:pt x="f671" y="f672"/>
                  <a:pt x="f673" y="f674"/>
                </a:cubicBezTo>
                <a:lnTo>
                  <a:pt x="f675" y="f676"/>
                </a:lnTo>
                <a:cubicBezTo>
                  <a:pt x="f677" y="f678"/>
                  <a:pt x="f679" y="f680"/>
                  <a:pt x="f681" y="f682"/>
                </a:cubicBezTo>
                <a:cubicBezTo>
                  <a:pt x="f683" y="f684"/>
                  <a:pt x="f685" y="f686"/>
                  <a:pt x="f687" y="f688"/>
                </a:cubicBezTo>
                <a:cubicBezTo>
                  <a:pt x="f689" y="f690"/>
                  <a:pt x="f691" y="f692"/>
                  <a:pt x="f693" y="f694"/>
                </a:cubicBezTo>
                <a:lnTo>
                  <a:pt x="f695" y="f277"/>
                </a:lnTo>
                <a:cubicBezTo>
                  <a:pt x="f696" y="f697"/>
                  <a:pt x="f698" y="f699"/>
                  <a:pt x="f700" y="f701"/>
                </a:cubicBezTo>
                <a:lnTo>
                  <a:pt x="f702" y="f703"/>
                </a:lnTo>
                <a:cubicBezTo>
                  <a:pt x="f704" y="f705"/>
                  <a:pt x="f706" y="f707"/>
                  <a:pt x="f708" y="f709"/>
                </a:cubicBezTo>
                <a:lnTo>
                  <a:pt x="f710" y="f711"/>
                </a:lnTo>
                <a:cubicBezTo>
                  <a:pt x="f712" y="f713"/>
                  <a:pt x="f714" y="f715"/>
                  <a:pt x="f716" y="f717"/>
                </a:cubicBezTo>
                <a:cubicBezTo>
                  <a:pt x="f718" y="f719"/>
                  <a:pt x="f720" y="f721"/>
                  <a:pt x="f722" y="f723"/>
                </a:cubicBezTo>
                <a:cubicBezTo>
                  <a:pt x="f724" y="f725"/>
                  <a:pt x="f726" y="f727"/>
                  <a:pt x="f728" y="f729"/>
                </a:cubicBezTo>
                <a:lnTo>
                  <a:pt x="f730" y="f731"/>
                </a:lnTo>
                <a:cubicBezTo>
                  <a:pt x="f732" y="f733"/>
                  <a:pt x="f734" y="f735"/>
                  <a:pt x="f736" y="f132"/>
                </a:cubicBezTo>
                <a:lnTo>
                  <a:pt x="f737" y="f738"/>
                </a:lnTo>
                <a:cubicBezTo>
                  <a:pt x="f739" y="f74"/>
                  <a:pt x="f740" y="f741"/>
                  <a:pt x="f452" y="f453"/>
                </a:cubicBezTo>
                <a:close/>
                <a:moveTo>
                  <a:pt x="f742" y="f482"/>
                </a:moveTo>
                <a:lnTo>
                  <a:pt x="f743" y="f744"/>
                </a:lnTo>
                <a:cubicBezTo>
                  <a:pt x="f745" y="f746"/>
                  <a:pt x="f747" y="f748"/>
                  <a:pt x="f736" y="f749"/>
                </a:cubicBezTo>
                <a:lnTo>
                  <a:pt x="f750" y="f751"/>
                </a:lnTo>
                <a:cubicBezTo>
                  <a:pt x="f752" y="f753"/>
                  <a:pt x="f754" y="f719"/>
                  <a:pt x="f755" y="f756"/>
                </a:cubicBezTo>
                <a:cubicBezTo>
                  <a:pt x="f757" y="f758"/>
                  <a:pt x="f759" y="f760"/>
                  <a:pt x="f761" y="f762"/>
                </a:cubicBezTo>
                <a:cubicBezTo>
                  <a:pt x="f763" y="f764"/>
                  <a:pt x="f765" y="f766"/>
                  <a:pt x="f575" y="f767"/>
                </a:cubicBezTo>
                <a:lnTo>
                  <a:pt x="f768" y="f769"/>
                </a:lnTo>
                <a:cubicBezTo>
                  <a:pt x="f770" y="f771"/>
                  <a:pt x="f772" y="f773"/>
                  <a:pt x="f774" y="f299"/>
                </a:cubicBezTo>
                <a:lnTo>
                  <a:pt x="f775" y="f776"/>
                </a:lnTo>
                <a:cubicBezTo>
                  <a:pt x="f777" y="f778"/>
                  <a:pt x="f779" y="f780"/>
                  <a:pt x="f585" y="f781"/>
                </a:cubicBezTo>
                <a:lnTo>
                  <a:pt x="f782" y="f783"/>
                </a:lnTo>
                <a:cubicBezTo>
                  <a:pt x="f784" y="f785"/>
                  <a:pt x="f786" y="f787"/>
                  <a:pt x="f788" y="f789"/>
                </a:cubicBezTo>
                <a:cubicBezTo>
                  <a:pt x="f790" y="f791"/>
                  <a:pt x="f792" y="f793"/>
                  <a:pt x="f794" y="f795"/>
                </a:cubicBezTo>
                <a:cubicBezTo>
                  <a:pt x="f796" y="f797"/>
                  <a:pt x="f798" y="f799"/>
                  <a:pt x="f693" y="f800"/>
                </a:cubicBezTo>
                <a:lnTo>
                  <a:pt x="f801" y="f802"/>
                </a:lnTo>
                <a:cubicBezTo>
                  <a:pt x="f803" y="f804"/>
                  <a:pt x="f805" y="f465"/>
                  <a:pt x="f806" y="f807"/>
                </a:cubicBezTo>
                <a:lnTo>
                  <a:pt x="f808" y="f809"/>
                </a:lnTo>
                <a:cubicBezTo>
                  <a:pt x="f810" y="f811"/>
                  <a:pt x="f812" y="f813"/>
                  <a:pt x="f814" y="f666"/>
                </a:cubicBezTo>
                <a:lnTo>
                  <a:pt x="f815" y="f816"/>
                </a:lnTo>
                <a:cubicBezTo>
                  <a:pt x="f817" y="f818"/>
                  <a:pt x="f819" y="f820"/>
                  <a:pt x="f821" y="f822"/>
                </a:cubicBezTo>
                <a:cubicBezTo>
                  <a:pt x="f823" y="f824"/>
                  <a:pt x="f825" y="f826"/>
                  <a:pt x="f827" y="f828"/>
                </a:cubicBezTo>
                <a:cubicBezTo>
                  <a:pt x="f829" y="f830"/>
                  <a:pt x="f831" y="f832"/>
                  <a:pt x="f833" y="f834"/>
                </a:cubicBezTo>
                <a:lnTo>
                  <a:pt x="f835" y="f836"/>
                </a:lnTo>
                <a:cubicBezTo>
                  <a:pt x="f837" y="f838"/>
                  <a:pt x="f839" y="f840"/>
                  <a:pt x="f841" y="f842"/>
                </a:cubicBezTo>
                <a:lnTo>
                  <a:pt x="f843" y="f844"/>
                </a:lnTo>
                <a:cubicBezTo>
                  <a:pt x="f845" y="f846"/>
                  <a:pt x="f847" y="f848"/>
                  <a:pt x="f849" y="f850"/>
                </a:cubicBezTo>
                <a:lnTo>
                  <a:pt x="f851" y="f852"/>
                </a:lnTo>
                <a:cubicBezTo>
                  <a:pt x="f853" y="f854"/>
                  <a:pt x="f855" y="f856"/>
                  <a:pt x="f857" y="f858"/>
                </a:cubicBezTo>
                <a:cubicBezTo>
                  <a:pt x="f859" y="f860"/>
                  <a:pt x="f861" y="f862"/>
                  <a:pt x="f863" y="f864"/>
                </a:cubicBezTo>
                <a:cubicBezTo>
                  <a:pt x="f865" y="f866"/>
                  <a:pt x="f867" y="f868"/>
                  <a:pt x="f869" y="f623"/>
                </a:cubicBezTo>
                <a:lnTo>
                  <a:pt x="f870" y="f631"/>
                </a:lnTo>
                <a:cubicBezTo>
                  <a:pt x="f871" y="f872"/>
                  <a:pt x="f873" y="f806"/>
                  <a:pt x="f874" y="f875"/>
                </a:cubicBezTo>
                <a:lnTo>
                  <a:pt x="f876" y="f877"/>
                </a:lnTo>
                <a:cubicBezTo>
                  <a:pt x="f878" y="f879"/>
                  <a:pt x="f880" y="f881"/>
                  <a:pt x="f882" y="f883"/>
                </a:cubicBezTo>
                <a:lnTo>
                  <a:pt x="f884" y="f885"/>
                </a:lnTo>
                <a:cubicBezTo>
                  <a:pt x="f886" y="f887"/>
                  <a:pt x="f888" y="f889"/>
                  <a:pt x="f890" y="f891"/>
                </a:cubicBezTo>
                <a:cubicBezTo>
                  <a:pt x="f892" y="f893"/>
                  <a:pt x="f894" y="f895"/>
                  <a:pt x="f896" y="f897"/>
                </a:cubicBezTo>
                <a:cubicBezTo>
                  <a:pt x="f898" y="f899"/>
                  <a:pt x="f900" y="f901"/>
                  <a:pt x="f902" y="f901"/>
                </a:cubicBezTo>
                <a:cubicBezTo>
                  <a:pt x="f903" y="f904"/>
                  <a:pt x="f905" y="f906"/>
                  <a:pt x="f907" y="f908"/>
                </a:cubicBezTo>
                <a:lnTo>
                  <a:pt x="f909" y="f834"/>
                </a:lnTo>
                <a:cubicBezTo>
                  <a:pt x="f910" y="f911"/>
                  <a:pt x="f912" y="f913"/>
                  <a:pt x="f914" y="f915"/>
                </a:cubicBezTo>
                <a:lnTo>
                  <a:pt x="f916" y="f917"/>
                </a:lnTo>
                <a:cubicBezTo>
                  <a:pt x="f918" y="f919"/>
                  <a:pt x="f920" y="f921"/>
                  <a:pt x="f922" y="f654"/>
                </a:cubicBezTo>
                <a:lnTo>
                  <a:pt x="f923" y="f924"/>
                </a:lnTo>
                <a:cubicBezTo>
                  <a:pt x="f925" y="f926"/>
                  <a:pt x="f927" y="f928"/>
                  <a:pt x="f929" y="f930"/>
                </a:cubicBezTo>
                <a:cubicBezTo>
                  <a:pt x="f931" y="f932"/>
                  <a:pt x="f933" y="f467"/>
                  <a:pt x="f934" y="f935"/>
                </a:cubicBezTo>
                <a:cubicBezTo>
                  <a:pt x="f936" y="f937"/>
                  <a:pt x="f938" y="f939"/>
                  <a:pt x="f181" y="f795"/>
                </a:cubicBezTo>
                <a:lnTo>
                  <a:pt x="f940" y="f941"/>
                </a:lnTo>
                <a:cubicBezTo>
                  <a:pt x="f942" y="f943"/>
                  <a:pt x="f944" y="f945"/>
                  <a:pt x="f946" y="f947"/>
                </a:cubicBezTo>
                <a:lnTo>
                  <a:pt x="f948" y="f949"/>
                </a:lnTo>
                <a:cubicBezTo>
                  <a:pt x="f950" y="f951"/>
                  <a:pt x="f952" y="f953"/>
                  <a:pt x="f954" y="f955"/>
                </a:cubicBezTo>
                <a:lnTo>
                  <a:pt x="f956" y="f957"/>
                </a:lnTo>
                <a:cubicBezTo>
                  <a:pt x="f958" y="f959"/>
                  <a:pt x="f960" y="f961"/>
                  <a:pt x="f256" y="f962"/>
                </a:cubicBezTo>
                <a:cubicBezTo>
                  <a:pt x="f963" y="f964"/>
                  <a:pt x="f965" y="f966"/>
                  <a:pt x="f967" y="f968"/>
                </a:cubicBezTo>
                <a:cubicBezTo>
                  <a:pt x="f969" y="f970"/>
                  <a:pt x="f971" y="f972"/>
                  <a:pt x="f973" y="f974"/>
                </a:cubicBezTo>
                <a:lnTo>
                  <a:pt x="f975" y="f976"/>
                </a:lnTo>
                <a:cubicBezTo>
                  <a:pt x="f977" y="f978"/>
                  <a:pt x="f979" y="f476"/>
                  <a:pt x="f980" y="f203"/>
                </a:cubicBezTo>
                <a:lnTo>
                  <a:pt x="f981" y="f982"/>
                </a:lnTo>
                <a:cubicBezTo>
                  <a:pt x="f586" y="f983"/>
                  <a:pt x="f984" y="f985"/>
                  <a:pt x="f986" y="f987"/>
                </a:cubicBezTo>
                <a:lnTo>
                  <a:pt x="f988" y="f989"/>
                </a:lnTo>
                <a:cubicBezTo>
                  <a:pt x="f990" y="f991"/>
                  <a:pt x="f992" y="f993"/>
                  <a:pt x="f529" y="f994"/>
                </a:cubicBezTo>
                <a:cubicBezTo>
                  <a:pt x="f995" y="f996"/>
                  <a:pt x="f997" y="f998"/>
                  <a:pt x="f999" y="f1000"/>
                </a:cubicBezTo>
                <a:cubicBezTo>
                  <a:pt x="f1001" y="f1002"/>
                  <a:pt x="f1003" y="f1004"/>
                  <a:pt x="f928" y="f478"/>
                </a:cubicBezTo>
                <a:lnTo>
                  <a:pt x="f1005" y="f1006"/>
                </a:lnTo>
                <a:cubicBezTo>
                  <a:pt x="f1007" y="f1008"/>
                  <a:pt x="f1009" y="f298"/>
                  <a:pt x="f742" y="f482"/>
                </a:cubicBezTo>
                <a:close/>
                <a:moveTo>
                  <a:pt x="f1010" y="f1011"/>
                </a:moveTo>
                <a:cubicBezTo>
                  <a:pt x="f1012" y="f1013"/>
                  <a:pt x="f1014" y="f425"/>
                  <a:pt x="f1015" y="f1016"/>
                </a:cubicBezTo>
                <a:lnTo>
                  <a:pt x="f1017" y="f1018"/>
                </a:lnTo>
                <a:cubicBezTo>
                  <a:pt x="f1019" y="f1020"/>
                  <a:pt x="f1021" y="f1022"/>
                  <a:pt x="f1023" y="f1024"/>
                </a:cubicBezTo>
                <a:cubicBezTo>
                  <a:pt x="f1025" y="f1026"/>
                  <a:pt x="f1027" y="f1028"/>
                  <a:pt x="f1029" y="f1030"/>
                </a:cubicBezTo>
                <a:cubicBezTo>
                  <a:pt x="f1031" y="f1032"/>
                  <a:pt x="f1033" y="f1034"/>
                  <a:pt x="f1035" y="f1036"/>
                </a:cubicBezTo>
                <a:lnTo>
                  <a:pt x="f401" y="f1037"/>
                </a:lnTo>
                <a:cubicBezTo>
                  <a:pt x="f1038" y="f1039"/>
                  <a:pt x="f1040" y="f1041"/>
                  <a:pt x="f1042" y="f1043"/>
                </a:cubicBezTo>
                <a:lnTo>
                  <a:pt x="f1044" y="f1045"/>
                </a:lnTo>
                <a:cubicBezTo>
                  <a:pt x="f1046" y="f1047"/>
                  <a:pt x="f1048" y="f1049"/>
                  <a:pt x="f1050" y="f1051"/>
                </a:cubicBezTo>
                <a:lnTo>
                  <a:pt x="f37" y="f1052"/>
                </a:lnTo>
                <a:cubicBezTo>
                  <a:pt x="f1053" y="f1054"/>
                  <a:pt x="f1053" y="f1055"/>
                  <a:pt x="f37" y="f781"/>
                </a:cubicBezTo>
                <a:cubicBezTo>
                  <a:pt x="f1056" y="f492"/>
                  <a:pt x="f1057" y="f1058"/>
                  <a:pt x="f1059" y="f1060"/>
                </a:cubicBezTo>
                <a:cubicBezTo>
                  <a:pt x="f1061" y="f1062"/>
                  <a:pt x="f1063" y="f1064"/>
                  <a:pt x="f1065" y="f1062"/>
                </a:cubicBezTo>
                <a:lnTo>
                  <a:pt x="f1066" y="f1067"/>
                </a:lnTo>
                <a:cubicBezTo>
                  <a:pt x="f1068" y="f1069"/>
                  <a:pt x="f1070" y="f1071"/>
                  <a:pt x="f1072" y="f1073"/>
                </a:cubicBezTo>
                <a:lnTo>
                  <a:pt x="f1074" y="f986"/>
                </a:lnTo>
                <a:cubicBezTo>
                  <a:pt x="f1075" y="f1076"/>
                  <a:pt x="f210" y="f1077"/>
                  <a:pt x="f1078" y="f1079"/>
                </a:cubicBezTo>
                <a:lnTo>
                  <a:pt x="f1080" y="f1081"/>
                </a:lnTo>
                <a:cubicBezTo>
                  <a:pt x="f1082" y="f1083"/>
                  <a:pt x="f1084" y="f1085"/>
                  <a:pt x="f1086" y="f1087"/>
                </a:cubicBezTo>
                <a:cubicBezTo>
                  <a:pt x="f1088" y="f1089"/>
                  <a:pt x="f1090" y="f1091"/>
                  <a:pt x="f1092" y="f1093"/>
                </a:cubicBezTo>
                <a:cubicBezTo>
                  <a:pt x="f1094" y="f1095"/>
                  <a:pt x="f1096" y="f1097"/>
                  <a:pt x="f1098" y="f1099"/>
                </a:cubicBezTo>
                <a:lnTo>
                  <a:pt x="f1100" y="f1101"/>
                </a:lnTo>
                <a:cubicBezTo>
                  <a:pt x="f1102" y="f1103"/>
                  <a:pt x="f1104" y="f1105"/>
                  <a:pt x="f1078" y="f1106"/>
                </a:cubicBezTo>
                <a:lnTo>
                  <a:pt x="f1107" y="f1108"/>
                </a:lnTo>
                <a:cubicBezTo>
                  <a:pt x="f1109" y="f1110"/>
                  <a:pt x="f1111" y="f1112"/>
                  <a:pt x="f1113" y="f1114"/>
                </a:cubicBezTo>
                <a:lnTo>
                  <a:pt x="f1115" y="f1116"/>
                </a:lnTo>
                <a:cubicBezTo>
                  <a:pt x="f1117" y="f1118"/>
                  <a:pt x="f1119" y="f1118"/>
                  <a:pt x="f1120" y="f1116"/>
                </a:cubicBezTo>
                <a:cubicBezTo>
                  <a:pt x="f1121" y="f917"/>
                  <a:pt x="f1122" y="f1123"/>
                  <a:pt x="f1124" y="f1125"/>
                </a:cubicBezTo>
                <a:cubicBezTo>
                  <a:pt x="f1126" y="f1127"/>
                  <a:pt x="f1128" y="f1112"/>
                  <a:pt x="f1129" y="f555"/>
                </a:cubicBezTo>
                <a:lnTo>
                  <a:pt x="f1130" y="f1131"/>
                </a:lnTo>
                <a:cubicBezTo>
                  <a:pt x="f1132" y="f1133"/>
                  <a:pt x="f1134" y="f1135"/>
                  <a:pt x="f1136" y="f1137"/>
                </a:cubicBezTo>
                <a:lnTo>
                  <a:pt x="f1138" y="f1139"/>
                </a:lnTo>
                <a:cubicBezTo>
                  <a:pt x="f1140" y="f1141"/>
                  <a:pt x="f1142" y="f655"/>
                  <a:pt x="f1143" y="f655"/>
                </a:cubicBezTo>
                <a:cubicBezTo>
                  <a:pt x="f1144" y="f1145"/>
                  <a:pt x="f1146" y="f1147"/>
                  <a:pt x="f1148" y="f1149"/>
                </a:cubicBezTo>
                <a:lnTo>
                  <a:pt x="f1150" y="f1151"/>
                </a:lnTo>
                <a:cubicBezTo>
                  <a:pt x="f1152" y="f1153"/>
                  <a:pt x="f1154" y="f630"/>
                  <a:pt x="f1155" y="f1156"/>
                </a:cubicBezTo>
                <a:cubicBezTo>
                  <a:pt x="f1157" y="f1158"/>
                  <a:pt x="f1159" y="f1160"/>
                  <a:pt x="f1161" y="f1162"/>
                </a:cubicBezTo>
                <a:cubicBezTo>
                  <a:pt x="f1163" y="f1164"/>
                  <a:pt x="f1165" y="f1166"/>
                  <a:pt x="f1167" y="f1168"/>
                </a:cubicBezTo>
                <a:lnTo>
                  <a:pt x="f1169" y="f1170"/>
                </a:lnTo>
                <a:cubicBezTo>
                  <a:pt x="f1171" y="f1172"/>
                  <a:pt x="f1173" y="f1174"/>
                  <a:pt x="f1175" y="f579"/>
                </a:cubicBezTo>
                <a:lnTo>
                  <a:pt x="f1176" y="f1177"/>
                </a:lnTo>
                <a:cubicBezTo>
                  <a:pt x="f1178" y="f891"/>
                  <a:pt x="f1179" y="f1180"/>
                  <a:pt x="f1181" y="f1182"/>
                </a:cubicBezTo>
                <a:lnTo>
                  <a:pt x="f16" y="f658"/>
                </a:lnTo>
                <a:cubicBezTo>
                  <a:pt x="f1183" y="f1184"/>
                  <a:pt x="f1183" y="f1185"/>
                  <a:pt x="f16" y="f1186"/>
                </a:cubicBezTo>
                <a:cubicBezTo>
                  <a:pt x="f1187" y="f1188"/>
                  <a:pt x="f1189" y="f1190"/>
                  <a:pt x="f1191" y="f1192"/>
                </a:cubicBezTo>
                <a:cubicBezTo>
                  <a:pt x="f1193" y="f1194"/>
                  <a:pt x="f390" y="f816"/>
                  <a:pt x="f1195" y="f816"/>
                </a:cubicBezTo>
                <a:lnTo>
                  <a:pt x="f1196" y="f1197"/>
                </a:lnTo>
                <a:cubicBezTo>
                  <a:pt x="f1198" y="f616"/>
                  <a:pt x="f1199" y="f1200"/>
                  <a:pt x="f1201" y="f1202"/>
                </a:cubicBezTo>
                <a:lnTo>
                  <a:pt x="f1203" y="f807"/>
                </a:lnTo>
                <a:cubicBezTo>
                  <a:pt x="f1204" y="f1205"/>
                  <a:pt x="f1206" y="f594"/>
                  <a:pt x="f1207" y="f1208"/>
                </a:cubicBezTo>
                <a:lnTo>
                  <a:pt x="f1209" y="f1210"/>
                </a:lnTo>
                <a:cubicBezTo>
                  <a:pt x="f1211" y="f1212"/>
                  <a:pt x="f1213" y="f1214"/>
                  <a:pt x="f1215" y="f1216"/>
                </a:cubicBezTo>
                <a:cubicBezTo>
                  <a:pt x="f1217" y="f1218"/>
                  <a:pt x="f1219" y="f1220"/>
                  <a:pt x="f1221" y="f1222"/>
                </a:cubicBezTo>
                <a:cubicBezTo>
                  <a:pt x="f1223" y="f1224"/>
                  <a:pt x="f1225" y="f1226"/>
                  <a:pt x="f1227" y="f1228"/>
                </a:cubicBezTo>
                <a:lnTo>
                  <a:pt x="f1229" y="f1230"/>
                </a:lnTo>
                <a:cubicBezTo>
                  <a:pt x="f1231" y="f971"/>
                  <a:pt x="f1232" y="f1233"/>
                  <a:pt x="f1207" y="f1234"/>
                </a:cubicBezTo>
                <a:lnTo>
                  <a:pt x="f1235" y="f1236"/>
                </a:lnTo>
                <a:cubicBezTo>
                  <a:pt x="f489" y="f1237"/>
                  <a:pt x="f1238" y="f1239"/>
                  <a:pt x="f1240" y="f1241"/>
                </a:cubicBezTo>
                <a:lnTo>
                  <a:pt x="f1242" y="f1243"/>
                </a:lnTo>
                <a:cubicBezTo>
                  <a:pt x="f380" y="f1244"/>
                  <a:pt x="f1245" y="f1244"/>
                  <a:pt x="f1246" y="f1243"/>
                </a:cubicBezTo>
                <a:cubicBezTo>
                  <a:pt x="f1247" y="f1248"/>
                  <a:pt x="f1249" y="f1250"/>
                  <a:pt x="f1251" y="f1252"/>
                </a:cubicBezTo>
                <a:cubicBezTo>
                  <a:pt x="f1253" y="f1254"/>
                  <a:pt x="f1255" y="f1239"/>
                  <a:pt x="f1256" y="f285"/>
                </a:cubicBezTo>
                <a:lnTo>
                  <a:pt x="f1257" y="f1258"/>
                </a:lnTo>
                <a:cubicBezTo>
                  <a:pt x="f1259" y="f1260"/>
                  <a:pt x="f1261" y="f1262"/>
                  <a:pt x="f369" y="f1263"/>
                </a:cubicBezTo>
                <a:lnTo>
                  <a:pt x="f1010" y="f1011"/>
                </a:lnTo>
                <a:close/>
                <a:moveTo>
                  <a:pt x="f1167" y="f1264"/>
                </a:moveTo>
                <a:lnTo>
                  <a:pt x="f1265" y="f1266"/>
                </a:lnTo>
                <a:cubicBezTo>
                  <a:pt x="f1267" y="f1268"/>
                  <a:pt x="f1269" y="f1270"/>
                  <a:pt x="f1271" y="f1272"/>
                </a:cubicBezTo>
                <a:lnTo>
                  <a:pt x="f70" y="f1273"/>
                </a:lnTo>
                <a:cubicBezTo>
                  <a:pt x="f1274" y="f1275"/>
                  <a:pt x="f1276" y="f1277"/>
                  <a:pt x="f1278" y="f1279"/>
                </a:cubicBezTo>
                <a:cubicBezTo>
                  <a:pt x="f1280" y="f1281"/>
                  <a:pt x="f1255" y="f1282"/>
                  <a:pt x="f1283" y="f962"/>
                </a:cubicBezTo>
                <a:cubicBezTo>
                  <a:pt x="f1284" y="f1285"/>
                  <a:pt x="f1286" y="f1287"/>
                  <a:pt x="f1288" y="f1289"/>
                </a:cubicBezTo>
                <a:lnTo>
                  <a:pt x="f1290" y="f1291"/>
                </a:lnTo>
                <a:cubicBezTo>
                  <a:pt x="f1292" y="f1293"/>
                  <a:pt x="f985" y="f1294"/>
                  <a:pt x="f1295" y="f1296"/>
                </a:cubicBezTo>
                <a:lnTo>
                  <a:pt x="f1297" y="f1298"/>
                </a:lnTo>
                <a:cubicBezTo>
                  <a:pt x="f1299" y="f1300"/>
                  <a:pt x="f1301" y="f1302"/>
                  <a:pt x="f1303" y="f1304"/>
                </a:cubicBezTo>
                <a:lnTo>
                  <a:pt x="f748" y="f1230"/>
                </a:lnTo>
                <a:cubicBezTo>
                  <a:pt x="f1305" y="f1306"/>
                  <a:pt x="f1307" y="f1308"/>
                  <a:pt x="f1309" y="f1310"/>
                </a:cubicBezTo>
                <a:cubicBezTo>
                  <a:pt x="f1311" y="f1312"/>
                  <a:pt x="f88" y="f795"/>
                  <a:pt x="f1313" y="f1314"/>
                </a:cubicBezTo>
                <a:cubicBezTo>
                  <a:pt x="f1315" y="f1316"/>
                  <a:pt x="f1317" y="f1318"/>
                  <a:pt x="f1319" y="f1320"/>
                </a:cubicBezTo>
                <a:lnTo>
                  <a:pt x="f1321" y="f802"/>
                </a:lnTo>
                <a:cubicBezTo>
                  <a:pt x="f1322" y="f1323"/>
                  <a:pt x="f1324" y="f1325"/>
                  <a:pt x="f409" y="f1326"/>
                </a:cubicBezTo>
                <a:cubicBezTo>
                  <a:pt x="f409" y="f1326"/>
                  <a:pt x="f1327" y="f1328"/>
                  <a:pt x="f1327" y="f1328"/>
                </a:cubicBezTo>
                <a:cubicBezTo>
                  <a:pt x="f324" y="f1329"/>
                  <a:pt x="f1330" y="f1331"/>
                  <a:pt x="f1332" y="f1333"/>
                </a:cubicBezTo>
                <a:lnTo>
                  <a:pt x="f1334" y="f1335"/>
                </a:lnTo>
                <a:cubicBezTo>
                  <a:pt x="f1336" y="f1337"/>
                  <a:pt x="f1338" y="f1339"/>
                  <a:pt x="f1340" y="f1341"/>
                </a:cubicBezTo>
                <a:cubicBezTo>
                  <a:pt x="f1342" y="f1343"/>
                  <a:pt x="f1344" y="f1345"/>
                  <a:pt x="f411" y="f1346"/>
                </a:cubicBezTo>
                <a:cubicBezTo>
                  <a:pt x="f1347" y="f1348"/>
                  <a:pt x="f1349" y="f1350"/>
                  <a:pt x="f30" y="f1351"/>
                </a:cubicBezTo>
                <a:lnTo>
                  <a:pt x="f1352" y="f1353"/>
                </a:lnTo>
                <a:cubicBezTo>
                  <a:pt x="f1354" y="f832"/>
                  <a:pt x="f1352" y="f1355"/>
                  <a:pt x="f1356" y="f1357"/>
                </a:cubicBezTo>
                <a:lnTo>
                  <a:pt x="f1358" y="f1359"/>
                </a:lnTo>
                <a:cubicBezTo>
                  <a:pt x="f1360" y="f1361"/>
                  <a:pt x="f1362" y="f1363"/>
                  <a:pt x="f1364" y="f1365"/>
                </a:cubicBezTo>
                <a:lnTo>
                  <a:pt x="f1366" y="f1367"/>
                </a:lnTo>
                <a:cubicBezTo>
                  <a:pt x="f1368" y="f1369"/>
                  <a:pt x="f1370" y="f1110"/>
                  <a:pt x="f1371" y="f1372"/>
                </a:cubicBezTo>
                <a:cubicBezTo>
                  <a:pt x="f1373" y="f1374"/>
                  <a:pt x="f1375" y="f1376"/>
                  <a:pt x="f1377" y="f1378"/>
                </a:cubicBezTo>
                <a:cubicBezTo>
                  <a:pt x="f1379" y="f1380"/>
                  <a:pt x="f1381" y="f1382"/>
                  <a:pt x="f1383" y="f1384"/>
                </a:cubicBezTo>
                <a:lnTo>
                  <a:pt x="f1385" y="f1386"/>
                </a:lnTo>
                <a:cubicBezTo>
                  <a:pt x="f1387" y="f1388"/>
                  <a:pt x="f1389" y="f1390"/>
                  <a:pt x="f1391" y="f1392"/>
                </a:cubicBezTo>
                <a:lnTo>
                  <a:pt x="f1393" y="f1394"/>
                </a:lnTo>
                <a:cubicBezTo>
                  <a:pt x="f1395" y="f557"/>
                  <a:pt x="f1396" y="f1397"/>
                  <a:pt x="f1398" y="f1399"/>
                </a:cubicBezTo>
                <a:lnTo>
                  <a:pt x="f1400" y="f1401"/>
                </a:lnTo>
                <a:cubicBezTo>
                  <a:pt x="f1402" y="f1403"/>
                  <a:pt x="f1404" y="f1405"/>
                  <a:pt x="f1406" y="f1407"/>
                </a:cubicBezTo>
                <a:cubicBezTo>
                  <a:pt x="f1408" y="f1409"/>
                  <a:pt x="f1410" y="f1411"/>
                  <a:pt x="f1412" y="f1413"/>
                </a:cubicBezTo>
                <a:cubicBezTo>
                  <a:pt x="f1414" y="f1415"/>
                  <a:pt x="f1416" y="f1417"/>
                  <a:pt x="f1418" y="f549"/>
                </a:cubicBezTo>
                <a:lnTo>
                  <a:pt x="f1419" y="f1420"/>
                </a:lnTo>
                <a:cubicBezTo>
                  <a:pt x="f1421" y="f1422"/>
                  <a:pt x="f1423" y="f1424"/>
                  <a:pt x="f1425" y="f1426"/>
                </a:cubicBezTo>
                <a:lnTo>
                  <a:pt x="f1427" y="f1428"/>
                </a:lnTo>
                <a:cubicBezTo>
                  <a:pt x="f1429" y="f1430"/>
                  <a:pt x="f1431" y="f1432"/>
                  <a:pt x="f1433" y="f1434"/>
                </a:cubicBezTo>
                <a:lnTo>
                  <a:pt x="f1113" y="f1435"/>
                </a:lnTo>
                <a:cubicBezTo>
                  <a:pt x="f221" y="f1436"/>
                  <a:pt x="f1437" y="f1438"/>
                  <a:pt x="f1439" y="f1440"/>
                </a:cubicBezTo>
                <a:cubicBezTo>
                  <a:pt x="f1441" y="f1442"/>
                  <a:pt x="f1443" y="f1444"/>
                  <a:pt x="f1445" y="f1446"/>
                </a:cubicBezTo>
                <a:cubicBezTo>
                  <a:pt x="f1447" y="f1448"/>
                  <a:pt x="f1449" y="f1450"/>
                  <a:pt x="f1451" y="f1452"/>
                </a:cubicBezTo>
                <a:lnTo>
                  <a:pt x="f1453" y="f890"/>
                </a:lnTo>
                <a:cubicBezTo>
                  <a:pt x="f1454" y="f1455"/>
                  <a:pt x="f1456" y="f1457"/>
                  <a:pt x="f1458" y="f1228"/>
                </a:cubicBezTo>
                <a:lnTo>
                  <a:pt x="f1459" y="f1460"/>
                </a:lnTo>
                <a:cubicBezTo>
                  <a:pt x="f1461" y="f1462"/>
                  <a:pt x="f1463" y="f1464"/>
                  <a:pt x="f1465" y="f1466"/>
                </a:cubicBezTo>
                <a:lnTo>
                  <a:pt x="f1467" y="f1468"/>
                </a:lnTo>
                <a:cubicBezTo>
                  <a:pt x="f1469" y="f1470"/>
                  <a:pt x="f1471" y="f1472"/>
                  <a:pt x="f1473" y="f1474"/>
                </a:cubicBezTo>
                <a:cubicBezTo>
                  <a:pt x="f31" y="f905"/>
                  <a:pt x="f1475" y="f1476"/>
                  <a:pt x="f1477" y="f1478"/>
                </a:cubicBezTo>
                <a:cubicBezTo>
                  <a:pt x="f1479" y="f1480"/>
                  <a:pt x="f1481" y="f1482"/>
                  <a:pt x="f1483" y="f1484"/>
                </a:cubicBezTo>
                <a:lnTo>
                  <a:pt x="f1485" y="f1486"/>
                </a:lnTo>
                <a:cubicBezTo>
                  <a:pt x="f1487" y="f1488"/>
                  <a:pt x="f1489" y="f1490"/>
                  <a:pt x="f1491" y="f1492"/>
                </a:cubicBezTo>
                <a:lnTo>
                  <a:pt x="f1493" y="f1494"/>
                </a:lnTo>
                <a:cubicBezTo>
                  <a:pt x="f1495" y="f1496"/>
                  <a:pt x="f1497" y="f1498"/>
                  <a:pt x="f1499" y="f112"/>
                </a:cubicBezTo>
                <a:lnTo>
                  <a:pt x="f401" y="f500"/>
                </a:lnTo>
                <a:cubicBezTo>
                  <a:pt x="f1500" y="f1501"/>
                  <a:pt x="f1502" y="f121"/>
                  <a:pt x="f1503" y="f1504"/>
                </a:cubicBezTo>
                <a:cubicBezTo>
                  <a:pt x="f1505" y="f1506"/>
                  <a:pt x="f1507" y="f1508"/>
                  <a:pt x="f1509" y="f1510"/>
                </a:cubicBezTo>
                <a:cubicBezTo>
                  <a:pt x="f1511" y="f1512"/>
                  <a:pt x="f1513" y="f1514"/>
                  <a:pt x="f1515" y="f1516"/>
                </a:cubicBezTo>
                <a:lnTo>
                  <a:pt x="f1517" y="f1518"/>
                </a:lnTo>
                <a:cubicBezTo>
                  <a:pt x="f1519" y="f1520"/>
                  <a:pt x="f1521" y="f195"/>
                  <a:pt x="f1167" y="f1264"/>
                </a:cubicBezTo>
                <a:close/>
                <a:moveTo>
                  <a:pt x="f1522" y="f1250"/>
                </a:moveTo>
                <a:cubicBezTo>
                  <a:pt x="f1523" y="f1250"/>
                  <a:pt x="f1524" y="f1525"/>
                  <a:pt x="f1524" y="f1526"/>
                </a:cubicBezTo>
                <a:cubicBezTo>
                  <a:pt x="f1524" y="f1527"/>
                  <a:pt x="f1523" y="f1528"/>
                  <a:pt x="f1522" y="f1528"/>
                </a:cubicBezTo>
                <a:cubicBezTo>
                  <a:pt x="f1529" y="f1528"/>
                  <a:pt x="f1530" y="f1527"/>
                  <a:pt x="f1530" y="f1526"/>
                </a:cubicBezTo>
                <a:cubicBezTo>
                  <a:pt x="f1530" y="f1525"/>
                  <a:pt x="f1529" y="f1250"/>
                  <a:pt x="f1522" y="f1250"/>
                </a:cubicBezTo>
                <a:close/>
                <a:moveTo>
                  <a:pt x="f1522" y="f1531"/>
                </a:moveTo>
                <a:cubicBezTo>
                  <a:pt x="f1532" y="f1531"/>
                  <a:pt x="f1533" y="f1534"/>
                  <a:pt x="f1533" y="f1526"/>
                </a:cubicBezTo>
                <a:cubicBezTo>
                  <a:pt x="f1533" y="f1535"/>
                  <a:pt x="f1532" y="f1536"/>
                  <a:pt x="f1522" y="f1536"/>
                </a:cubicBezTo>
                <a:cubicBezTo>
                  <a:pt x="f1537" y="f1536"/>
                  <a:pt x="f1538" y="f1535"/>
                  <a:pt x="f1538" y="f1526"/>
                </a:cubicBezTo>
                <a:cubicBezTo>
                  <a:pt x="f1538" y="f1534"/>
                  <a:pt x="f1537" y="f1531"/>
                  <a:pt x="f1522" y="f1531"/>
                </a:cubicBezTo>
                <a:close/>
                <a:moveTo>
                  <a:pt x="f1539" y="f1540"/>
                </a:moveTo>
                <a:cubicBezTo>
                  <a:pt x="f1541" y="f1542"/>
                  <a:pt x="f1543" y="f1544"/>
                  <a:pt x="f1545" y="f1546"/>
                </a:cubicBezTo>
                <a:cubicBezTo>
                  <a:pt x="f1547" y="f1548"/>
                  <a:pt x="f1547" y="f1549"/>
                  <a:pt x="f1550" y="f1551"/>
                </a:cubicBezTo>
                <a:cubicBezTo>
                  <a:pt x="f1552" y="f1553"/>
                  <a:pt x="f1554" y="f1555"/>
                  <a:pt x="f251" y="f1556"/>
                </a:cubicBezTo>
                <a:cubicBezTo>
                  <a:pt x="f1557" y="f1558"/>
                  <a:pt x="f1559" y="f1560"/>
                  <a:pt x="f1561" y="f1562"/>
                </a:cubicBezTo>
                <a:cubicBezTo>
                  <a:pt x="f1563" y="f1564"/>
                  <a:pt x="f1565" y="f1566"/>
                  <a:pt x="f1567" y="f1568"/>
                </a:cubicBezTo>
                <a:cubicBezTo>
                  <a:pt x="f1569" y="f1570"/>
                  <a:pt x="f1571" y="f1572"/>
                  <a:pt x="f1539" y="f1540"/>
                </a:cubicBezTo>
                <a:close/>
                <a:moveTo>
                  <a:pt x="f1573" y="f1574"/>
                </a:moveTo>
                <a:cubicBezTo>
                  <a:pt x="f1575" y="f1576"/>
                  <a:pt x="f1577" y="f1578"/>
                  <a:pt x="f1579" y="f1580"/>
                </a:cubicBezTo>
                <a:cubicBezTo>
                  <a:pt x="f1581" y="f1582"/>
                  <a:pt x="f1583" y="f1584"/>
                  <a:pt x="f68" y="f1585"/>
                </a:cubicBezTo>
                <a:cubicBezTo>
                  <a:pt x="f1586" y="f1587"/>
                  <a:pt x="f1588" y="f1589"/>
                  <a:pt x="f371" y="f1590"/>
                </a:cubicBezTo>
                <a:cubicBezTo>
                  <a:pt x="f1591" y="f1592"/>
                  <a:pt x="f1593" y="f1594"/>
                  <a:pt x="f1595" y="f930"/>
                </a:cubicBezTo>
                <a:cubicBezTo>
                  <a:pt x="f1596" y="f1597"/>
                  <a:pt x="f1598" y="f1599"/>
                  <a:pt x="f1600" y="f1601"/>
                </a:cubicBezTo>
                <a:cubicBezTo>
                  <a:pt x="f162" y="f1602"/>
                  <a:pt x="f1603" y="f1604"/>
                  <a:pt x="f1605" y="f1606"/>
                </a:cubicBezTo>
                <a:cubicBezTo>
                  <a:pt x="f1607" y="f1608"/>
                  <a:pt x="f1609" y="f1610"/>
                  <a:pt x="f1573" y="f1574"/>
                </a:cubicBezTo>
                <a:close/>
              </a:path>
            </a:pathLst>
          </a:custGeom>
          <a:solidFill>
            <a:srgbClr val="FFFFFF"/>
          </a:solidFill>
          <a:ln w="0" cap="flat">
            <a:solidFill>
              <a:srgbClr val="FFFFFF"/>
            </a:solidFill>
            <a:prstDash val="solid"/>
            <a:miter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HN" sz="1400" b="0" i="0" u="none" strike="noStrike" kern="0" cap="none" spc="0" baseline="0">
              <a:solidFill>
                <a:srgbClr val="011627"/>
              </a:solidFill>
              <a:uFillTx/>
              <a:latin typeface="Poppins" pitchFamily="2"/>
              <a:cs typeface="Poppins" pitchFamily="2"/>
            </a:endParaRPr>
          </a:p>
        </p:txBody>
      </p:sp>
      <p:cxnSp>
        <p:nvCxnSpPr>
          <p:cNvPr id="58" name="Straight Connector 64">
            <a:extLst>
              <a:ext uri="{FF2B5EF4-FFF2-40B4-BE49-F238E27FC236}">
                <a16:creationId xmlns:a16="http://schemas.microsoft.com/office/drawing/2014/main" id="{13F117D8-F116-AD4D-99E3-FF367E42F810}"/>
              </a:ext>
            </a:extLst>
          </p:cNvPr>
          <p:cNvCxnSpPr/>
          <p:nvPr/>
        </p:nvCxnSpPr>
        <p:spPr>
          <a:xfrm>
            <a:off x="305437" y="6227548"/>
            <a:ext cx="6513051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A5E533-73B0-01FB-5329-10954E70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285679"/>
            <a:ext cx="10765383" cy="449810"/>
          </a:xfrm>
        </p:spPr>
        <p:txBody>
          <a:bodyPr/>
          <a:lstStyle/>
          <a:p>
            <a:r>
              <a:rPr lang="es-MX" sz="2400" b="1" dirty="0"/>
              <a:t>MEDIA MIX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4</a:t>
            </a:fld>
            <a:endParaRPr lang="es-MX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graphicFrame>
        <p:nvGraphicFramePr>
          <p:cNvPr id="36" name="Table 9">
            <a:extLst>
              <a:ext uri="{FF2B5EF4-FFF2-40B4-BE49-F238E27FC236}">
                <a16:creationId xmlns:a16="http://schemas.microsoft.com/office/drawing/2014/main" id="{36B67939-6335-4CB1-8986-2381DBFDF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777360"/>
              </p:ext>
            </p:extLst>
          </p:nvPr>
        </p:nvGraphicFramePr>
        <p:xfrm>
          <a:off x="4173426" y="1221557"/>
          <a:ext cx="4341379" cy="2590421"/>
        </p:xfrm>
        <a:graphic>
          <a:graphicData uri="http://schemas.openxmlformats.org/drawingml/2006/table">
            <a:tbl>
              <a:tblPr firstRow="1" bandRow="1"/>
              <a:tblGrid>
                <a:gridCol w="1321154">
                  <a:extLst>
                    <a:ext uri="{9D8B030D-6E8A-4147-A177-3AD203B41FA5}">
                      <a16:colId xmlns:a16="http://schemas.microsoft.com/office/drawing/2014/main" val="2050887265"/>
                    </a:ext>
                  </a:extLst>
                </a:gridCol>
                <a:gridCol w="1624084">
                  <a:extLst>
                    <a:ext uri="{9D8B030D-6E8A-4147-A177-3AD203B41FA5}">
                      <a16:colId xmlns:a16="http://schemas.microsoft.com/office/drawing/2014/main" val="777586562"/>
                    </a:ext>
                  </a:extLst>
                </a:gridCol>
                <a:gridCol w="1396141">
                  <a:extLst>
                    <a:ext uri="{9D8B030D-6E8A-4147-A177-3AD203B41FA5}">
                      <a16:colId xmlns:a16="http://schemas.microsoft.com/office/drawing/2014/main" val="990893922"/>
                    </a:ext>
                  </a:extLst>
                </a:gridCol>
              </a:tblGrid>
              <a:tr h="407992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+mj-lt"/>
                        </a:rPr>
                        <a:t>2023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+mj-lt"/>
                        </a:rPr>
                        <a:t>2024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78752"/>
                  </a:ext>
                </a:extLst>
              </a:tr>
              <a:tr h="38082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PRESUPUESTO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$ 157,000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$ 151,200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52379"/>
                  </a:ext>
                </a:extLst>
              </a:tr>
              <a:tr h="33965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SEMANAS AL AIRE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0735"/>
                  </a:ext>
                </a:extLst>
              </a:tr>
              <a:tr h="411698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TRPS (TV) AÑO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4,532 TRPS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4, 090 TRPS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08896"/>
                  </a:ext>
                </a:extLst>
              </a:tr>
              <a:tr h="31289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ALCANCE TRP’s - MES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566 </a:t>
                      </a:r>
                      <a:r>
                        <a:rPr kumimoji="0" lang="en-US" sz="1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Trp’s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511 </a:t>
                      </a:r>
                      <a:r>
                        <a:rPr kumimoji="0" lang="en-US" sz="1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Trp’s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96899"/>
                  </a:ext>
                </a:extLst>
              </a:tr>
              <a:tr h="737368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/>
                      <a:endParaRPr lang="en-US" sz="1100" b="0" i="0" u="non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s-HN" sz="1000" dirty="0"/>
                        <a:t>La inversión incluye pauta no programática, Se destina el 13% del presupuesto a medios exteriores, con el objetivo de cubrir gimnasios y alcanzar a un segmento joven.</a:t>
                      </a:r>
                      <a:endParaRPr lang="en-US" sz="1000" b="1" i="0" u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DCDB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681149"/>
                  </a:ext>
                </a:extLst>
              </a:tr>
            </a:tbl>
          </a:graphicData>
        </a:graphic>
      </p:graphicFrame>
      <p:graphicFrame>
        <p:nvGraphicFramePr>
          <p:cNvPr id="70" name="Gráfico 69">
            <a:extLst>
              <a:ext uri="{FF2B5EF4-FFF2-40B4-BE49-F238E27FC236}">
                <a16:creationId xmlns:a16="http://schemas.microsoft.com/office/drawing/2014/main" id="{93DCE385-0FAC-126D-B32E-A565FA3696F6}"/>
              </a:ext>
            </a:extLst>
          </p:cNvPr>
          <p:cNvGraphicFramePr/>
          <p:nvPr/>
        </p:nvGraphicFramePr>
        <p:xfrm>
          <a:off x="4973334" y="3933904"/>
          <a:ext cx="3800882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1" name="Gráfico 70">
            <a:extLst>
              <a:ext uri="{FF2B5EF4-FFF2-40B4-BE49-F238E27FC236}">
                <a16:creationId xmlns:a16="http://schemas.microsoft.com/office/drawing/2014/main" id="{1F67187A-EB97-987B-BC4F-4611229D8B7E}"/>
              </a:ext>
            </a:extLst>
          </p:cNvPr>
          <p:cNvGraphicFramePr/>
          <p:nvPr/>
        </p:nvGraphicFramePr>
        <p:xfrm>
          <a:off x="4973333" y="4431087"/>
          <a:ext cx="3800881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4" name="Gráfico 73">
            <a:extLst>
              <a:ext uri="{FF2B5EF4-FFF2-40B4-BE49-F238E27FC236}">
                <a16:creationId xmlns:a16="http://schemas.microsoft.com/office/drawing/2014/main" id="{47C042F5-8FE6-09BA-95FE-F290A74BCC7B}"/>
              </a:ext>
            </a:extLst>
          </p:cNvPr>
          <p:cNvGraphicFramePr/>
          <p:nvPr/>
        </p:nvGraphicFramePr>
        <p:xfrm>
          <a:off x="4973333" y="4901690"/>
          <a:ext cx="3800881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E0B82BDD-B582-86BD-D977-170B62363357}"/>
              </a:ext>
            </a:extLst>
          </p:cNvPr>
          <p:cNvSpPr txBox="1">
            <a:spLocks/>
          </p:cNvSpPr>
          <p:nvPr/>
        </p:nvSpPr>
        <p:spPr>
          <a:xfrm>
            <a:off x="4009664" y="4196837"/>
            <a:ext cx="963669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pPr algn="ctr"/>
            <a:r>
              <a:rPr lang="es-MX" sz="1800" dirty="0"/>
              <a:t>2023</a:t>
            </a:r>
          </a:p>
          <a:p>
            <a:pPr algn="ctr"/>
            <a:endParaRPr lang="es-MX" sz="1800" dirty="0"/>
          </a:p>
          <a:p>
            <a:pPr algn="ctr"/>
            <a:r>
              <a:rPr lang="es-MX" sz="1800" dirty="0"/>
              <a:t>2024</a:t>
            </a:r>
          </a:p>
          <a:p>
            <a:pPr algn="ctr"/>
            <a:endParaRPr lang="es-MX" sz="1800" dirty="0"/>
          </a:p>
          <a:p>
            <a:pPr algn="ctr"/>
            <a:r>
              <a:rPr lang="es-MX" sz="1800" b="1" dirty="0"/>
              <a:t>2025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A9B2B16-8FE3-FA47-8B92-AE1D5CC9B4B8}"/>
              </a:ext>
            </a:extLst>
          </p:cNvPr>
          <p:cNvSpPr txBox="1"/>
          <p:nvPr/>
        </p:nvSpPr>
        <p:spPr>
          <a:xfrm>
            <a:off x="8798861" y="1674109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200" dirty="0"/>
              <a:t>4%-</a:t>
            </a:r>
          </a:p>
        </p:txBody>
      </p:sp>
      <p:sp>
        <p:nvSpPr>
          <p:cNvPr id="35" name="Flecha: a la derecha 42">
            <a:extLst>
              <a:ext uri="{FF2B5EF4-FFF2-40B4-BE49-F238E27FC236}">
                <a16:creationId xmlns:a16="http://schemas.microsoft.com/office/drawing/2014/main" id="{194D7581-94AE-9D43-887E-3B3503873C2B}"/>
              </a:ext>
            </a:extLst>
          </p:cNvPr>
          <p:cNvSpPr/>
          <p:nvPr/>
        </p:nvSpPr>
        <p:spPr>
          <a:xfrm rot="5400000">
            <a:off x="8651570" y="1711658"/>
            <a:ext cx="216000" cy="199234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276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5</a:t>
            </a:fld>
            <a:endParaRPr lang="es-MX"/>
          </a:p>
        </p:txBody>
      </p:sp>
      <p:graphicFrame>
        <p:nvGraphicFramePr>
          <p:cNvPr id="6" name="Table 13">
            <a:extLst>
              <a:ext uri="{FF2B5EF4-FFF2-40B4-BE49-F238E27FC236}">
                <a16:creationId xmlns:a16="http://schemas.microsoft.com/office/drawing/2014/main" id="{72ACAE7D-EB5C-3806-0FEB-520B74A09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483021"/>
              </p:ext>
            </p:extLst>
          </p:nvPr>
        </p:nvGraphicFramePr>
        <p:xfrm>
          <a:off x="785261" y="839617"/>
          <a:ext cx="10863132" cy="5231151"/>
        </p:xfrm>
        <a:graphic>
          <a:graphicData uri="http://schemas.openxmlformats.org/drawingml/2006/table">
            <a:tbl>
              <a:tblPr/>
              <a:tblGrid>
                <a:gridCol w="997488">
                  <a:extLst>
                    <a:ext uri="{9D8B030D-6E8A-4147-A177-3AD203B41FA5}">
                      <a16:colId xmlns:a16="http://schemas.microsoft.com/office/drawing/2014/main" val="11592146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0266068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56868226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17527129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79566585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55379224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50529919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96335095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7253812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49623756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0563022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54412480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636195450"/>
                    </a:ext>
                  </a:extLst>
                </a:gridCol>
              </a:tblGrid>
              <a:tr h="42226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APR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AUG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SEP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967622"/>
                  </a:ext>
                </a:extLst>
              </a:tr>
              <a:tr h="41237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Abierta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28675"/>
                  </a:ext>
                </a:extLst>
              </a:tr>
              <a:tr h="4543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Paga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1204072"/>
                  </a:ext>
                </a:extLst>
              </a:tr>
              <a:tr h="4386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Radio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529460"/>
                  </a:ext>
                </a:extLst>
              </a:tr>
              <a:tr h="37182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Exteriores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02206"/>
                  </a:ext>
                </a:extLst>
              </a:tr>
              <a:tr h="45354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Non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progrmmatic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684724"/>
                  </a:ext>
                </a:extLst>
              </a:tr>
              <a:tr h="423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Social Media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542301"/>
                  </a:ext>
                </a:extLst>
              </a:tr>
              <a:tr h="46999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Programmatic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830940"/>
                  </a:ext>
                </a:extLst>
              </a:tr>
              <a:tr h="5068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Influencers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184236"/>
                  </a:ext>
                </a:extLst>
              </a:tr>
              <a:tr h="43866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Digital Innovation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08837"/>
                  </a:ext>
                </a:extLst>
              </a:tr>
              <a:tr h="419841">
                <a:tc>
                  <a:txBody>
                    <a:bodyPr/>
                    <a:lstStyle/>
                    <a:p>
                      <a:pPr algn="ctr" rtl="0" fontAlgn="b"/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238750"/>
                  </a:ext>
                </a:extLst>
              </a:tr>
              <a:tr h="419841">
                <a:tc>
                  <a:txBody>
                    <a:bodyPr/>
                    <a:lstStyle/>
                    <a:p>
                      <a:pPr algn="ctr" rtl="0" fontAlgn="b"/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80309"/>
                  </a:ext>
                </a:extLst>
              </a:tr>
            </a:tbl>
          </a:graphicData>
        </a:graphic>
      </p:graphicFrame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73BC2826-AAEF-5F68-9822-ADED30644AE0}"/>
              </a:ext>
            </a:extLst>
          </p:cNvPr>
          <p:cNvSpPr/>
          <p:nvPr/>
        </p:nvSpPr>
        <p:spPr>
          <a:xfrm>
            <a:off x="1799225" y="1399886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36" name="Título 1">
            <a:extLst>
              <a:ext uri="{FF2B5EF4-FFF2-40B4-BE49-F238E27FC236}">
                <a16:creationId xmlns:a16="http://schemas.microsoft.com/office/drawing/2014/main" id="{47294257-304D-4435-AF07-AA55E223E265}"/>
              </a:ext>
            </a:extLst>
          </p:cNvPr>
          <p:cNvSpPr txBox="1">
            <a:spLocks/>
          </p:cNvSpPr>
          <p:nvPr/>
        </p:nvSpPr>
        <p:spPr>
          <a:xfrm>
            <a:off x="713310" y="285679"/>
            <a:ext cx="3184134" cy="449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2400" b="1" dirty="0"/>
              <a:t>2025 ROAD MAP</a:t>
            </a:r>
          </a:p>
        </p:txBody>
      </p:sp>
      <p:sp>
        <p:nvSpPr>
          <p:cNvPr id="71" name="Rounded Rectangle 14">
            <a:extLst>
              <a:ext uri="{FF2B5EF4-FFF2-40B4-BE49-F238E27FC236}">
                <a16:creationId xmlns:a16="http://schemas.microsoft.com/office/drawing/2014/main" id="{DF261308-A43E-374F-B623-092F296835F0}"/>
              </a:ext>
            </a:extLst>
          </p:cNvPr>
          <p:cNvSpPr/>
          <p:nvPr/>
        </p:nvSpPr>
        <p:spPr>
          <a:xfrm>
            <a:off x="2619184" y="1399885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2" name="Rounded Rectangle 14">
            <a:extLst>
              <a:ext uri="{FF2B5EF4-FFF2-40B4-BE49-F238E27FC236}">
                <a16:creationId xmlns:a16="http://schemas.microsoft.com/office/drawing/2014/main" id="{4D416DA3-1463-8D4A-81C7-B84625A3B23A}"/>
              </a:ext>
            </a:extLst>
          </p:cNvPr>
          <p:cNvSpPr/>
          <p:nvPr/>
        </p:nvSpPr>
        <p:spPr>
          <a:xfrm>
            <a:off x="3439143" y="1399885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3" name="Rounded Rectangle 14">
            <a:extLst>
              <a:ext uri="{FF2B5EF4-FFF2-40B4-BE49-F238E27FC236}">
                <a16:creationId xmlns:a16="http://schemas.microsoft.com/office/drawing/2014/main" id="{09D7F39F-9C47-544D-AB51-0770EAEF528D}"/>
              </a:ext>
            </a:extLst>
          </p:cNvPr>
          <p:cNvSpPr/>
          <p:nvPr/>
        </p:nvSpPr>
        <p:spPr>
          <a:xfrm>
            <a:off x="5052961" y="1399884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4" name="Rounded Rectangle 14">
            <a:extLst>
              <a:ext uri="{FF2B5EF4-FFF2-40B4-BE49-F238E27FC236}">
                <a16:creationId xmlns:a16="http://schemas.microsoft.com/office/drawing/2014/main" id="{EC7FC186-4D9C-CE45-BC4C-C435178AA01E}"/>
              </a:ext>
            </a:extLst>
          </p:cNvPr>
          <p:cNvSpPr/>
          <p:nvPr/>
        </p:nvSpPr>
        <p:spPr>
          <a:xfrm>
            <a:off x="5872920" y="1401967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5" name="Rounded Rectangle 14">
            <a:extLst>
              <a:ext uri="{FF2B5EF4-FFF2-40B4-BE49-F238E27FC236}">
                <a16:creationId xmlns:a16="http://schemas.microsoft.com/office/drawing/2014/main" id="{9A5E8B14-1DCD-2841-85AF-2A980BACC0BE}"/>
              </a:ext>
            </a:extLst>
          </p:cNvPr>
          <p:cNvSpPr/>
          <p:nvPr/>
        </p:nvSpPr>
        <p:spPr>
          <a:xfrm>
            <a:off x="7530718" y="1397801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6" name="Rounded Rectangle 14">
            <a:extLst>
              <a:ext uri="{FF2B5EF4-FFF2-40B4-BE49-F238E27FC236}">
                <a16:creationId xmlns:a16="http://schemas.microsoft.com/office/drawing/2014/main" id="{F9B4B57C-FD9A-8C48-9852-397701B502AC}"/>
              </a:ext>
            </a:extLst>
          </p:cNvPr>
          <p:cNvSpPr/>
          <p:nvPr/>
        </p:nvSpPr>
        <p:spPr>
          <a:xfrm>
            <a:off x="8350677" y="1399884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7" name="Rounded Rectangle 14">
            <a:extLst>
              <a:ext uri="{FF2B5EF4-FFF2-40B4-BE49-F238E27FC236}">
                <a16:creationId xmlns:a16="http://schemas.microsoft.com/office/drawing/2014/main" id="{43D2904A-B851-124A-A380-C35502AFA377}"/>
              </a:ext>
            </a:extLst>
          </p:cNvPr>
          <p:cNvSpPr/>
          <p:nvPr/>
        </p:nvSpPr>
        <p:spPr>
          <a:xfrm>
            <a:off x="9179576" y="1397801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8" name="Rounded Rectangle 14">
            <a:extLst>
              <a:ext uri="{FF2B5EF4-FFF2-40B4-BE49-F238E27FC236}">
                <a16:creationId xmlns:a16="http://schemas.microsoft.com/office/drawing/2014/main" id="{9EBCBE98-6E7E-7643-ABDC-CD986957499D}"/>
              </a:ext>
            </a:extLst>
          </p:cNvPr>
          <p:cNvSpPr/>
          <p:nvPr/>
        </p:nvSpPr>
        <p:spPr>
          <a:xfrm>
            <a:off x="1786735" y="2256824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ounded Rectangle 14">
            <a:extLst>
              <a:ext uri="{FF2B5EF4-FFF2-40B4-BE49-F238E27FC236}">
                <a16:creationId xmlns:a16="http://schemas.microsoft.com/office/drawing/2014/main" id="{18389CDA-1C14-AB4F-BA71-7D7DAC653FBC}"/>
              </a:ext>
            </a:extLst>
          </p:cNvPr>
          <p:cNvSpPr/>
          <p:nvPr/>
        </p:nvSpPr>
        <p:spPr>
          <a:xfrm>
            <a:off x="2606694" y="2256823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0" name="Rounded Rectangle 14">
            <a:extLst>
              <a:ext uri="{FF2B5EF4-FFF2-40B4-BE49-F238E27FC236}">
                <a16:creationId xmlns:a16="http://schemas.microsoft.com/office/drawing/2014/main" id="{3DF61B75-202A-3F4A-B69A-432D77616011}"/>
              </a:ext>
            </a:extLst>
          </p:cNvPr>
          <p:cNvSpPr/>
          <p:nvPr/>
        </p:nvSpPr>
        <p:spPr>
          <a:xfrm>
            <a:off x="3426653" y="2256823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1" name="Rounded Rectangle 14">
            <a:extLst>
              <a:ext uri="{FF2B5EF4-FFF2-40B4-BE49-F238E27FC236}">
                <a16:creationId xmlns:a16="http://schemas.microsoft.com/office/drawing/2014/main" id="{76DF154D-2381-8945-9583-05E4A4BDEADE}"/>
              </a:ext>
            </a:extLst>
          </p:cNvPr>
          <p:cNvSpPr/>
          <p:nvPr/>
        </p:nvSpPr>
        <p:spPr>
          <a:xfrm>
            <a:off x="5040471" y="2256822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2" name="Rounded Rectangle 14">
            <a:extLst>
              <a:ext uri="{FF2B5EF4-FFF2-40B4-BE49-F238E27FC236}">
                <a16:creationId xmlns:a16="http://schemas.microsoft.com/office/drawing/2014/main" id="{CA1A10F1-6248-2D42-8FF1-5FA8058FBA88}"/>
              </a:ext>
            </a:extLst>
          </p:cNvPr>
          <p:cNvSpPr/>
          <p:nvPr/>
        </p:nvSpPr>
        <p:spPr>
          <a:xfrm>
            <a:off x="5860430" y="2258905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3" name="Rounded Rectangle 14">
            <a:extLst>
              <a:ext uri="{FF2B5EF4-FFF2-40B4-BE49-F238E27FC236}">
                <a16:creationId xmlns:a16="http://schemas.microsoft.com/office/drawing/2014/main" id="{11E98606-1C15-C84D-A4EC-F0806F251801}"/>
              </a:ext>
            </a:extLst>
          </p:cNvPr>
          <p:cNvSpPr/>
          <p:nvPr/>
        </p:nvSpPr>
        <p:spPr>
          <a:xfrm>
            <a:off x="7518228" y="2254739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4" name="Rounded Rectangle 14">
            <a:extLst>
              <a:ext uri="{FF2B5EF4-FFF2-40B4-BE49-F238E27FC236}">
                <a16:creationId xmlns:a16="http://schemas.microsoft.com/office/drawing/2014/main" id="{F967E708-14C0-1240-A3D6-0CCDBC31618A}"/>
              </a:ext>
            </a:extLst>
          </p:cNvPr>
          <p:cNvSpPr/>
          <p:nvPr/>
        </p:nvSpPr>
        <p:spPr>
          <a:xfrm>
            <a:off x="8338187" y="2256822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5" name="Rounded Rectangle 14">
            <a:extLst>
              <a:ext uri="{FF2B5EF4-FFF2-40B4-BE49-F238E27FC236}">
                <a16:creationId xmlns:a16="http://schemas.microsoft.com/office/drawing/2014/main" id="{F0F4B6FA-5523-174B-9BB4-0B35FB76B362}"/>
              </a:ext>
            </a:extLst>
          </p:cNvPr>
          <p:cNvSpPr/>
          <p:nvPr/>
        </p:nvSpPr>
        <p:spPr>
          <a:xfrm>
            <a:off x="9167086" y="2269729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7" name="Rounded Rectangle 14">
            <a:extLst>
              <a:ext uri="{FF2B5EF4-FFF2-40B4-BE49-F238E27FC236}">
                <a16:creationId xmlns:a16="http://schemas.microsoft.com/office/drawing/2014/main" id="{036C6702-6467-AA4F-8F17-D49D88FDA4FB}"/>
              </a:ext>
            </a:extLst>
          </p:cNvPr>
          <p:cNvSpPr/>
          <p:nvPr/>
        </p:nvSpPr>
        <p:spPr>
          <a:xfrm>
            <a:off x="2606694" y="2654747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8" name="Rounded Rectangle 14">
            <a:extLst>
              <a:ext uri="{FF2B5EF4-FFF2-40B4-BE49-F238E27FC236}">
                <a16:creationId xmlns:a16="http://schemas.microsoft.com/office/drawing/2014/main" id="{AA4DA46C-8D93-FF47-85E2-C3EA8EA03E8A}"/>
              </a:ext>
            </a:extLst>
          </p:cNvPr>
          <p:cNvSpPr/>
          <p:nvPr/>
        </p:nvSpPr>
        <p:spPr>
          <a:xfrm>
            <a:off x="3426653" y="2654747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1" name="Rounded Rectangle 14">
            <a:extLst>
              <a:ext uri="{FF2B5EF4-FFF2-40B4-BE49-F238E27FC236}">
                <a16:creationId xmlns:a16="http://schemas.microsoft.com/office/drawing/2014/main" id="{A77969BC-FA22-6F44-ABF2-94419C45E75C}"/>
              </a:ext>
            </a:extLst>
          </p:cNvPr>
          <p:cNvSpPr/>
          <p:nvPr/>
        </p:nvSpPr>
        <p:spPr>
          <a:xfrm>
            <a:off x="7518228" y="2652663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2" name="Rounded Rectangle 14">
            <a:extLst>
              <a:ext uri="{FF2B5EF4-FFF2-40B4-BE49-F238E27FC236}">
                <a16:creationId xmlns:a16="http://schemas.microsoft.com/office/drawing/2014/main" id="{34B749DF-A3A7-B344-A207-6A892FF74294}"/>
              </a:ext>
            </a:extLst>
          </p:cNvPr>
          <p:cNvSpPr/>
          <p:nvPr/>
        </p:nvSpPr>
        <p:spPr>
          <a:xfrm>
            <a:off x="8338187" y="2654746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ounded Rectangle 14">
            <a:extLst>
              <a:ext uri="{FF2B5EF4-FFF2-40B4-BE49-F238E27FC236}">
                <a16:creationId xmlns:a16="http://schemas.microsoft.com/office/drawing/2014/main" id="{B64B42C3-37B7-C64E-950D-6BF2294407AD}"/>
              </a:ext>
            </a:extLst>
          </p:cNvPr>
          <p:cNvSpPr/>
          <p:nvPr/>
        </p:nvSpPr>
        <p:spPr>
          <a:xfrm>
            <a:off x="4153445" y="3132612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7" name="Rounded Rectangle 14">
            <a:extLst>
              <a:ext uri="{FF2B5EF4-FFF2-40B4-BE49-F238E27FC236}">
                <a16:creationId xmlns:a16="http://schemas.microsoft.com/office/drawing/2014/main" id="{601CAA5F-8E88-AF46-AC16-7D9C2BD6D960}"/>
              </a:ext>
            </a:extLst>
          </p:cNvPr>
          <p:cNvSpPr/>
          <p:nvPr/>
        </p:nvSpPr>
        <p:spPr>
          <a:xfrm>
            <a:off x="5062727" y="3132611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8" name="Rounded Rectangle 14">
            <a:extLst>
              <a:ext uri="{FF2B5EF4-FFF2-40B4-BE49-F238E27FC236}">
                <a16:creationId xmlns:a16="http://schemas.microsoft.com/office/drawing/2014/main" id="{3F93E029-F199-5F41-9EF7-AC9CE520193E}"/>
              </a:ext>
            </a:extLst>
          </p:cNvPr>
          <p:cNvSpPr/>
          <p:nvPr/>
        </p:nvSpPr>
        <p:spPr>
          <a:xfrm>
            <a:off x="6631202" y="3145518"/>
            <a:ext cx="819959" cy="133175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9" name="Rounded Rectangle 14">
            <a:extLst>
              <a:ext uri="{FF2B5EF4-FFF2-40B4-BE49-F238E27FC236}">
                <a16:creationId xmlns:a16="http://schemas.microsoft.com/office/drawing/2014/main" id="{815120E6-BDC3-4346-87C1-27E21E16E0C9}"/>
              </a:ext>
            </a:extLst>
          </p:cNvPr>
          <p:cNvSpPr/>
          <p:nvPr/>
        </p:nvSpPr>
        <p:spPr>
          <a:xfrm>
            <a:off x="7540484" y="3130528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0" name="Rounded Rectangle 14">
            <a:extLst>
              <a:ext uri="{FF2B5EF4-FFF2-40B4-BE49-F238E27FC236}">
                <a16:creationId xmlns:a16="http://schemas.microsoft.com/office/drawing/2014/main" id="{528FC470-17D2-0B48-8074-A3D8B52DD83C}"/>
              </a:ext>
            </a:extLst>
          </p:cNvPr>
          <p:cNvSpPr/>
          <p:nvPr/>
        </p:nvSpPr>
        <p:spPr>
          <a:xfrm>
            <a:off x="8360443" y="3132611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8575F2D-0D67-5545-9EE1-357469AB4FAB}"/>
              </a:ext>
            </a:extLst>
          </p:cNvPr>
          <p:cNvSpPr txBox="1"/>
          <p:nvPr/>
        </p:nvSpPr>
        <p:spPr>
          <a:xfrm>
            <a:off x="1758933" y="2244451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2E10417C-AA5A-0949-B0BD-69900C405BC4}"/>
              </a:ext>
            </a:extLst>
          </p:cNvPr>
          <p:cNvSpPr txBox="1"/>
          <p:nvPr/>
        </p:nvSpPr>
        <p:spPr>
          <a:xfrm>
            <a:off x="2582786" y="2242888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E522A00-C002-BD49-A75E-F50BAAC09339}"/>
              </a:ext>
            </a:extLst>
          </p:cNvPr>
          <p:cNvSpPr txBox="1"/>
          <p:nvPr/>
        </p:nvSpPr>
        <p:spPr>
          <a:xfrm>
            <a:off x="5053981" y="2229461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73E4F4B5-EA64-B24B-9480-545296FE907F}"/>
              </a:ext>
            </a:extLst>
          </p:cNvPr>
          <p:cNvSpPr txBox="1"/>
          <p:nvPr/>
        </p:nvSpPr>
        <p:spPr>
          <a:xfrm>
            <a:off x="7500348" y="2229461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4704A91C-198A-6E40-B928-17C20E280976}"/>
              </a:ext>
            </a:extLst>
          </p:cNvPr>
          <p:cNvSpPr txBox="1"/>
          <p:nvPr/>
        </p:nvSpPr>
        <p:spPr>
          <a:xfrm>
            <a:off x="9136589" y="2241326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798BB4A7-AD08-FF48-B6F1-584E7F706E7B}"/>
              </a:ext>
            </a:extLst>
          </p:cNvPr>
          <p:cNvSpPr txBox="1"/>
          <p:nvPr/>
        </p:nvSpPr>
        <p:spPr>
          <a:xfrm>
            <a:off x="2670264" y="2762670"/>
            <a:ext cx="6928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Gimnasios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0D02F323-80EF-FD49-9F0B-563C56260071}"/>
              </a:ext>
            </a:extLst>
          </p:cNvPr>
          <p:cNvSpPr txBox="1"/>
          <p:nvPr/>
        </p:nvSpPr>
        <p:spPr>
          <a:xfrm>
            <a:off x="3573794" y="2762670"/>
            <a:ext cx="453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Buses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22A01BE-0CBD-9645-B099-1221DEFF74CD}"/>
              </a:ext>
            </a:extLst>
          </p:cNvPr>
          <p:cNvSpPr txBox="1"/>
          <p:nvPr/>
        </p:nvSpPr>
        <p:spPr>
          <a:xfrm>
            <a:off x="7562185" y="2741010"/>
            <a:ext cx="6928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Gimnasios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37DA89B3-A138-EA49-AC0F-B701BC0FE19E}"/>
              </a:ext>
            </a:extLst>
          </p:cNvPr>
          <p:cNvSpPr txBox="1"/>
          <p:nvPr/>
        </p:nvSpPr>
        <p:spPr>
          <a:xfrm>
            <a:off x="8465715" y="2741010"/>
            <a:ext cx="453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Buses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EA42F32-BBA1-A743-9B3E-D4126CA57365}"/>
              </a:ext>
            </a:extLst>
          </p:cNvPr>
          <p:cNvSpPr txBox="1"/>
          <p:nvPr/>
        </p:nvSpPr>
        <p:spPr>
          <a:xfrm>
            <a:off x="3457853" y="2345582"/>
            <a:ext cx="6671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800" dirty="0">
                <a:latin typeface="Century Gothic" panose="020B0502020202020204" pitchFamily="34" charset="0"/>
              </a:rPr>
              <a:t>Musicales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38426B1-4D87-5C40-8674-48A50F733C99}"/>
              </a:ext>
            </a:extLst>
          </p:cNvPr>
          <p:cNvSpPr txBox="1"/>
          <p:nvPr/>
        </p:nvSpPr>
        <p:spPr>
          <a:xfrm>
            <a:off x="5928875" y="2357276"/>
            <a:ext cx="6671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800" dirty="0">
                <a:latin typeface="Century Gothic" panose="020B0502020202020204" pitchFamily="34" charset="0"/>
              </a:rPr>
              <a:t>Musicales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8F2AA9BF-114A-7D43-8225-A220C0C54019}"/>
              </a:ext>
            </a:extLst>
          </p:cNvPr>
          <p:cNvSpPr txBox="1"/>
          <p:nvPr/>
        </p:nvSpPr>
        <p:spPr>
          <a:xfrm>
            <a:off x="8368659" y="2335423"/>
            <a:ext cx="6671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800" dirty="0">
                <a:latin typeface="Century Gothic" panose="020B0502020202020204" pitchFamily="34" charset="0"/>
              </a:rPr>
              <a:t>Musicales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B942617-685C-7A43-BE40-E1306C1EA1F6}"/>
              </a:ext>
            </a:extLst>
          </p:cNvPr>
          <p:cNvSpPr txBox="1"/>
          <p:nvPr/>
        </p:nvSpPr>
        <p:spPr>
          <a:xfrm>
            <a:off x="2582786" y="564962"/>
            <a:ext cx="85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</a:rPr>
              <a:t>Mes de los enamorados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58B0BE17-8AEC-E94F-B77B-E17706EEBBFD}"/>
              </a:ext>
            </a:extLst>
          </p:cNvPr>
          <p:cNvSpPr txBox="1"/>
          <p:nvPr/>
        </p:nvSpPr>
        <p:spPr>
          <a:xfrm>
            <a:off x="3363259" y="562350"/>
            <a:ext cx="85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</a:rPr>
              <a:t>Dia del Padre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1CA0A57E-6087-7344-B823-6C0398E440B7}"/>
              </a:ext>
            </a:extLst>
          </p:cNvPr>
          <p:cNvSpPr txBox="1"/>
          <p:nvPr/>
        </p:nvSpPr>
        <p:spPr>
          <a:xfrm>
            <a:off x="4973404" y="555664"/>
            <a:ext cx="85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</a:rPr>
              <a:t>Dia de la madre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33C39F5-B8D9-084A-B352-3CD96D621D1F}"/>
              </a:ext>
            </a:extLst>
          </p:cNvPr>
          <p:cNvSpPr txBox="1"/>
          <p:nvPr/>
        </p:nvSpPr>
        <p:spPr>
          <a:xfrm>
            <a:off x="8282960" y="547181"/>
            <a:ext cx="85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</a:rPr>
              <a:t>MES del Corazón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3F19DF9C-2718-6B4B-9339-D2CDC0B76E7C}"/>
              </a:ext>
            </a:extLst>
          </p:cNvPr>
          <p:cNvSpPr txBox="1"/>
          <p:nvPr/>
        </p:nvSpPr>
        <p:spPr>
          <a:xfrm>
            <a:off x="5059134" y="1363307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Sec. Cocina</a:t>
            </a:r>
            <a:endParaRPr lang="es-HN" sz="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Noticias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369E0A52-76C9-5A44-ABDC-3E2EFCF90C31}"/>
              </a:ext>
            </a:extLst>
          </p:cNvPr>
          <p:cNvSpPr txBox="1"/>
          <p:nvPr/>
        </p:nvSpPr>
        <p:spPr>
          <a:xfrm>
            <a:off x="5865087" y="1363307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6978BFA-E11F-5343-A39B-A69AF5E88A71}"/>
              </a:ext>
            </a:extLst>
          </p:cNvPr>
          <p:cNvSpPr txBox="1"/>
          <p:nvPr/>
        </p:nvSpPr>
        <p:spPr>
          <a:xfrm>
            <a:off x="7594311" y="1363307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Sec. Cocina</a:t>
            </a:r>
            <a:endParaRPr lang="es-HN" sz="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Noticias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20C545DD-616F-6742-AC6A-5B8BAFACD83B}"/>
              </a:ext>
            </a:extLst>
          </p:cNvPr>
          <p:cNvSpPr txBox="1"/>
          <p:nvPr/>
        </p:nvSpPr>
        <p:spPr>
          <a:xfrm>
            <a:off x="8273357" y="1365674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A976D1F5-D7F1-4E4F-9CF2-F4D328480C41}"/>
              </a:ext>
            </a:extLst>
          </p:cNvPr>
          <p:cNvSpPr txBox="1"/>
          <p:nvPr/>
        </p:nvSpPr>
        <p:spPr>
          <a:xfrm>
            <a:off x="9202522" y="1379607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Sec. Cocina</a:t>
            </a:r>
            <a:endParaRPr lang="es-HN" sz="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Noticias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9BBF5DE0-1E8C-F840-A910-6BC1F41C53C5}"/>
              </a:ext>
            </a:extLst>
          </p:cNvPr>
          <p:cNvSpPr txBox="1"/>
          <p:nvPr/>
        </p:nvSpPr>
        <p:spPr>
          <a:xfrm>
            <a:off x="1928634" y="1363307"/>
            <a:ext cx="580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HN" sz="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Noticias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1B2906F3-29FD-D14D-B419-65FED08E4560}"/>
              </a:ext>
            </a:extLst>
          </p:cNvPr>
          <p:cNvSpPr txBox="1"/>
          <p:nvPr/>
        </p:nvSpPr>
        <p:spPr>
          <a:xfrm>
            <a:off x="2599473" y="1363307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HN" sz="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Sec. Cocina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794ABA91-A3A5-6E49-90D4-34EBFE34555F}"/>
              </a:ext>
            </a:extLst>
          </p:cNvPr>
          <p:cNvSpPr txBox="1"/>
          <p:nvPr/>
        </p:nvSpPr>
        <p:spPr>
          <a:xfrm>
            <a:off x="3390417" y="1363307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</p:spTree>
    <p:extLst>
      <p:ext uri="{BB962C8B-B14F-4D97-AF65-F5344CB8AC3E}">
        <p14:creationId xmlns:p14="http://schemas.microsoft.com/office/powerpoint/2010/main" val="601873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jdelijke aanduiding voor tekst 3">
            <a:extLst>
              <a:ext uri="{FF2B5EF4-FFF2-40B4-BE49-F238E27FC236}">
                <a16:creationId xmlns:a16="http://schemas.microsoft.com/office/drawing/2014/main" id="{5758959A-D512-9699-EEC4-DBBFEF3333DB}"/>
              </a:ext>
            </a:extLst>
          </p:cNvPr>
          <p:cNvSpPr txBox="1">
            <a:spLocks/>
          </p:cNvSpPr>
          <p:nvPr/>
        </p:nvSpPr>
        <p:spPr>
          <a:xfrm>
            <a:off x="9856892" y="2333347"/>
            <a:ext cx="135740" cy="244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Oval 10">
            <a:extLst>
              <a:ext uri="{FF2B5EF4-FFF2-40B4-BE49-F238E27FC236}">
                <a16:creationId xmlns:a16="http://schemas.microsoft.com/office/drawing/2014/main" id="{2EB324A2-AEE7-A8FB-3BDE-22F597670FE1}"/>
              </a:ext>
            </a:extLst>
          </p:cNvPr>
          <p:cNvSpPr/>
          <p:nvPr/>
        </p:nvSpPr>
        <p:spPr>
          <a:xfrm>
            <a:off x="5842554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39" name="Table 6">
            <a:extLst>
              <a:ext uri="{FF2B5EF4-FFF2-40B4-BE49-F238E27FC236}">
                <a16:creationId xmlns:a16="http://schemas.microsoft.com/office/drawing/2014/main" id="{91EEB369-26A8-62A5-7155-1BFB0AC25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811575"/>
              </p:ext>
            </p:extLst>
          </p:nvPr>
        </p:nvGraphicFramePr>
        <p:xfrm>
          <a:off x="8282904" y="2872791"/>
          <a:ext cx="3652078" cy="2958431"/>
        </p:xfrm>
        <a:graphic>
          <a:graphicData uri="http://schemas.openxmlformats.org/drawingml/2006/table">
            <a:tbl>
              <a:tblPr firstRow="1" bandRow="1"/>
              <a:tblGrid>
                <a:gridCol w="1826039">
                  <a:extLst>
                    <a:ext uri="{9D8B030D-6E8A-4147-A177-3AD203B41FA5}">
                      <a16:colId xmlns:a16="http://schemas.microsoft.com/office/drawing/2014/main" val="1211728796"/>
                    </a:ext>
                  </a:extLst>
                </a:gridCol>
                <a:gridCol w="1826039">
                  <a:extLst>
                    <a:ext uri="{9D8B030D-6E8A-4147-A177-3AD203B41FA5}">
                      <a16:colId xmlns:a16="http://schemas.microsoft.com/office/drawing/2014/main" val="2279435026"/>
                    </a:ext>
                  </a:extLst>
                </a:gridCol>
              </a:tblGrid>
              <a:tr h="4866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Estacionalidad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Flithg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oleadas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, con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picos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dia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madre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dia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del padre,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mes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del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corazón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737685"/>
                  </a:ext>
                </a:extLst>
              </a:tr>
              <a:tr h="49871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señal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OTV + PTV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10266"/>
                  </a:ext>
                </a:extLst>
              </a:tr>
              <a:tr h="47646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acción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Patrocinio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 de seg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noticieros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829059"/>
                  </a:ext>
                </a:extLst>
              </a:tr>
              <a:tr h="4885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Duración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 de spot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20S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281069"/>
                  </a:ext>
                </a:extLst>
              </a:tr>
              <a:tr h="449124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Trp´s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4,090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968482"/>
                  </a:ext>
                </a:extLst>
              </a:tr>
            </a:tbl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3BF01DDF-4EC1-41C9-0C71-F6480715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69" y="289685"/>
            <a:ext cx="4838278" cy="1766900"/>
          </a:xfrm>
        </p:spPr>
        <p:txBody>
          <a:bodyPr/>
          <a:lstStyle/>
          <a:p>
            <a:r>
              <a:rPr lang="en-GB" dirty="0"/>
              <a:t>Curvas de </a:t>
            </a:r>
            <a:r>
              <a:rPr lang="en-GB" dirty="0" err="1"/>
              <a:t>alcance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TV, P30a+</a:t>
            </a:r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17DE41-C9A8-B99F-7EB8-C8B2AA36C418}"/>
              </a:ext>
            </a:extLst>
          </p:cNvPr>
          <p:cNvSpPr/>
          <p:nvPr/>
        </p:nvSpPr>
        <p:spPr>
          <a:xfrm>
            <a:off x="8267923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Freeform 185">
            <a:extLst>
              <a:ext uri="{FF2B5EF4-FFF2-40B4-BE49-F238E27FC236}">
                <a16:creationId xmlns:a16="http://schemas.microsoft.com/office/drawing/2014/main" id="{6F1A9D9F-B643-4EC3-B35E-7BD6985D3F03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8360566" y="2391148"/>
            <a:ext cx="246384" cy="246114"/>
          </a:xfrm>
          <a:custGeom>
            <a:avLst/>
            <a:gdLst>
              <a:gd name="T0" fmla="*/ 497 w 995"/>
              <a:gd name="T1" fmla="*/ 0 h 994"/>
              <a:gd name="T2" fmla="*/ 0 w 995"/>
              <a:gd name="T3" fmla="*/ 497 h 994"/>
              <a:gd name="T4" fmla="*/ 497 w 995"/>
              <a:gd name="T5" fmla="*/ 994 h 994"/>
              <a:gd name="T6" fmla="*/ 995 w 995"/>
              <a:gd name="T7" fmla="*/ 497 h 994"/>
              <a:gd name="T8" fmla="*/ 497 w 995"/>
              <a:gd name="T9" fmla="*/ 0 h 994"/>
              <a:gd name="T10" fmla="*/ 497 w 995"/>
              <a:gd name="T11" fmla="*/ 944 h 994"/>
              <a:gd name="T12" fmla="*/ 50 w 995"/>
              <a:gd name="T13" fmla="*/ 497 h 994"/>
              <a:gd name="T14" fmla="*/ 497 w 995"/>
              <a:gd name="T15" fmla="*/ 49 h 994"/>
              <a:gd name="T16" fmla="*/ 945 w 995"/>
              <a:gd name="T17" fmla="*/ 497 h 994"/>
              <a:gd name="T18" fmla="*/ 497 w 995"/>
              <a:gd name="T19" fmla="*/ 944 h 994"/>
              <a:gd name="T20" fmla="*/ 452 w 995"/>
              <a:gd name="T21" fmla="*/ 271 h 994"/>
              <a:gd name="T22" fmla="*/ 542 w 995"/>
              <a:gd name="T23" fmla="*/ 271 h 994"/>
              <a:gd name="T24" fmla="*/ 542 w 995"/>
              <a:gd name="T25" fmla="*/ 354 h 994"/>
              <a:gd name="T26" fmla="*/ 452 w 995"/>
              <a:gd name="T27" fmla="*/ 354 h 994"/>
              <a:gd name="T28" fmla="*/ 452 w 995"/>
              <a:gd name="T29" fmla="*/ 271 h 994"/>
              <a:gd name="T30" fmla="*/ 452 w 995"/>
              <a:gd name="T31" fmla="*/ 404 h 994"/>
              <a:gd name="T32" fmla="*/ 542 w 995"/>
              <a:gd name="T33" fmla="*/ 404 h 994"/>
              <a:gd name="T34" fmla="*/ 542 w 995"/>
              <a:gd name="T35" fmla="*/ 723 h 994"/>
              <a:gd name="T36" fmla="*/ 452 w 995"/>
              <a:gd name="T37" fmla="*/ 723 h 994"/>
              <a:gd name="T38" fmla="*/ 452 w 995"/>
              <a:gd name="T39" fmla="*/ 404 h 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95" h="994">
                <a:moveTo>
                  <a:pt x="497" y="0"/>
                </a:moveTo>
                <a:cubicBezTo>
                  <a:pt x="223" y="0"/>
                  <a:pt x="0" y="222"/>
                  <a:pt x="0" y="497"/>
                </a:cubicBezTo>
                <a:cubicBezTo>
                  <a:pt x="0" y="771"/>
                  <a:pt x="223" y="994"/>
                  <a:pt x="497" y="994"/>
                </a:cubicBezTo>
                <a:cubicBezTo>
                  <a:pt x="772" y="994"/>
                  <a:pt x="995" y="771"/>
                  <a:pt x="995" y="497"/>
                </a:cubicBezTo>
                <a:cubicBezTo>
                  <a:pt x="995" y="222"/>
                  <a:pt x="772" y="0"/>
                  <a:pt x="497" y="0"/>
                </a:cubicBezTo>
                <a:moveTo>
                  <a:pt x="497" y="944"/>
                </a:moveTo>
                <a:cubicBezTo>
                  <a:pt x="251" y="944"/>
                  <a:pt x="50" y="744"/>
                  <a:pt x="50" y="497"/>
                </a:cubicBezTo>
                <a:cubicBezTo>
                  <a:pt x="50" y="250"/>
                  <a:pt x="251" y="49"/>
                  <a:pt x="497" y="49"/>
                </a:cubicBezTo>
                <a:cubicBezTo>
                  <a:pt x="744" y="49"/>
                  <a:pt x="945" y="250"/>
                  <a:pt x="945" y="497"/>
                </a:cubicBezTo>
                <a:cubicBezTo>
                  <a:pt x="945" y="744"/>
                  <a:pt x="744" y="944"/>
                  <a:pt x="497" y="944"/>
                </a:cubicBezTo>
                <a:moveTo>
                  <a:pt x="452" y="271"/>
                </a:moveTo>
                <a:cubicBezTo>
                  <a:pt x="542" y="271"/>
                  <a:pt x="542" y="271"/>
                  <a:pt x="542" y="271"/>
                </a:cubicBezTo>
                <a:cubicBezTo>
                  <a:pt x="542" y="354"/>
                  <a:pt x="542" y="354"/>
                  <a:pt x="542" y="354"/>
                </a:cubicBezTo>
                <a:cubicBezTo>
                  <a:pt x="452" y="354"/>
                  <a:pt x="452" y="354"/>
                  <a:pt x="452" y="354"/>
                </a:cubicBezTo>
                <a:lnTo>
                  <a:pt x="452" y="271"/>
                </a:lnTo>
                <a:close/>
                <a:moveTo>
                  <a:pt x="452" y="404"/>
                </a:moveTo>
                <a:cubicBezTo>
                  <a:pt x="542" y="404"/>
                  <a:pt x="542" y="404"/>
                  <a:pt x="542" y="404"/>
                </a:cubicBezTo>
                <a:cubicBezTo>
                  <a:pt x="542" y="723"/>
                  <a:pt x="542" y="723"/>
                  <a:pt x="542" y="723"/>
                </a:cubicBezTo>
                <a:cubicBezTo>
                  <a:pt x="452" y="723"/>
                  <a:pt x="452" y="723"/>
                  <a:pt x="452" y="723"/>
                </a:cubicBezTo>
                <a:lnTo>
                  <a:pt x="452" y="40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120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D4E947-25A2-603B-143B-3A7A6F1DCD89}"/>
              </a:ext>
            </a:extLst>
          </p:cNvPr>
          <p:cNvSpPr txBox="1"/>
          <p:nvPr/>
        </p:nvSpPr>
        <p:spPr bwMode="gray">
          <a:xfrm>
            <a:off x="806550" y="2405150"/>
            <a:ext cx="2101542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011627"/>
                </a:solidFill>
                <a:latin typeface="Century Gothic"/>
                <a:cs typeface="AdihausDIN" panose="020B0504020101020102" pitchFamily="34" charset="0"/>
              </a:rPr>
              <a:t>Estacionalida</a:t>
            </a:r>
            <a:r>
              <a:rPr lang="en-US" sz="2000" b="1" dirty="0">
                <a:solidFill>
                  <a:srgbClr val="011627"/>
                </a:solidFill>
                <a:latin typeface="Century Gothic"/>
                <a:cs typeface="AdihausDIN" panose="020B0504020101020102" pitchFamily="34" charset="0"/>
              </a:rPr>
              <a:t> TV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dihausDIN" panose="020B0504020101020102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C81DC2-35CE-4E49-6C80-517E313DB787}"/>
              </a:ext>
            </a:extLst>
          </p:cNvPr>
          <p:cNvSpPr txBox="1"/>
          <p:nvPr/>
        </p:nvSpPr>
        <p:spPr bwMode="gray">
          <a:xfrm>
            <a:off x="8777532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Resultados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43CDF5-2DC8-A0BF-458B-AF59D04E6C1E}"/>
              </a:ext>
            </a:extLst>
          </p:cNvPr>
          <p:cNvCxnSpPr/>
          <p:nvPr/>
        </p:nvCxnSpPr>
        <p:spPr>
          <a:xfrm>
            <a:off x="4114982" y="2109833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61FABC-A580-F1FB-107A-83ADCBAE6A53}"/>
              </a:ext>
            </a:extLst>
          </p:cNvPr>
          <p:cNvCxnSpPr/>
          <p:nvPr/>
        </p:nvCxnSpPr>
        <p:spPr>
          <a:xfrm>
            <a:off x="4114982" y="1089811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0628E9C6-36B7-2E3F-6B70-CE5AC8F31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ExtraLight" pitchFamily="2" charset="77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ExtraLight" pitchFamily="2" charset="77"/>
              <a:ea typeface="+mn-ea"/>
              <a:cs typeface="Poppins ExtraLight" pitchFamily="2" charset="77"/>
            </a:endParaRPr>
          </a:p>
        </p:txBody>
      </p:sp>
      <p:sp>
        <p:nvSpPr>
          <p:cNvPr id="38" name="Tijdelijke aanduiding voor tekst 3">
            <a:extLst>
              <a:ext uri="{FF2B5EF4-FFF2-40B4-BE49-F238E27FC236}">
                <a16:creationId xmlns:a16="http://schemas.microsoft.com/office/drawing/2014/main" id="{6F8452F6-7DE5-FC3A-E2D5-42A27D64F80D}"/>
              </a:ext>
            </a:extLst>
          </p:cNvPr>
          <p:cNvSpPr txBox="1">
            <a:spLocks/>
          </p:cNvSpPr>
          <p:nvPr/>
        </p:nvSpPr>
        <p:spPr>
          <a:xfrm>
            <a:off x="257019" y="2872794"/>
            <a:ext cx="5453291" cy="28647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9262D76-9A16-683A-1C06-91084C0C5A34}"/>
              </a:ext>
            </a:extLst>
          </p:cNvPr>
          <p:cNvCxnSpPr/>
          <p:nvPr/>
        </p:nvCxnSpPr>
        <p:spPr>
          <a:xfrm>
            <a:off x="247518" y="2869619"/>
            <a:ext cx="5472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3">
            <a:extLst>
              <a:ext uri="{FF2B5EF4-FFF2-40B4-BE49-F238E27FC236}">
                <a16:creationId xmlns:a16="http://schemas.microsoft.com/office/drawing/2014/main" id="{6BE546B9-4FE3-5E3F-7EDA-82F26FC062A1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12" name="Round Same-side Corner of Rectangle 28">
              <a:extLst>
                <a:ext uri="{FF2B5EF4-FFF2-40B4-BE49-F238E27FC236}">
                  <a16:creationId xmlns:a16="http://schemas.microsoft.com/office/drawing/2014/main" id="{A19B98B2-C6B4-7F47-E38E-ECE7CD422F57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22" name="Group 33">
              <a:extLst>
                <a:ext uri="{FF2B5EF4-FFF2-40B4-BE49-F238E27FC236}">
                  <a16:creationId xmlns:a16="http://schemas.microsoft.com/office/drawing/2014/main" id="{B06F0F45-BCA4-6721-9483-7968675F81AA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0" name="Oval 44">
                <a:extLst>
                  <a:ext uri="{FF2B5EF4-FFF2-40B4-BE49-F238E27FC236}">
                    <a16:creationId xmlns:a16="http://schemas.microsoft.com/office/drawing/2014/main" id="{110A085F-A824-0FBB-3426-B83C71C2CA50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3" name="TextBox 45">
                <a:extLst>
                  <a:ext uri="{FF2B5EF4-FFF2-40B4-BE49-F238E27FC236}">
                    <a16:creationId xmlns:a16="http://schemas.microsoft.com/office/drawing/2014/main" id="{330EE13E-FA8C-A7B8-3A95-50714C9544DE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4" name="Google Shape;1194;p40">
              <a:extLst>
                <a:ext uri="{FF2B5EF4-FFF2-40B4-BE49-F238E27FC236}">
                  <a16:creationId xmlns:a16="http://schemas.microsoft.com/office/drawing/2014/main" id="{E1F879EC-0902-AB19-CDA3-CE22BD08CA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" name="TextBox 30">
            <a:extLst>
              <a:ext uri="{FF2B5EF4-FFF2-40B4-BE49-F238E27FC236}">
                <a16:creationId xmlns:a16="http://schemas.microsoft.com/office/drawing/2014/main" id="{EF61E2C5-FAD4-7661-6C65-34B1404AE92E}"/>
              </a:ext>
            </a:extLst>
          </p:cNvPr>
          <p:cNvSpPr txBox="1"/>
          <p:nvPr/>
        </p:nvSpPr>
        <p:spPr bwMode="gray">
          <a:xfrm>
            <a:off x="4185007" y="793516"/>
            <a:ext cx="5318757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Anunciante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de la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competencia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con mayor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actividad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:</a:t>
            </a:r>
          </a:p>
        </p:txBody>
      </p:sp>
      <p:sp>
        <p:nvSpPr>
          <p:cNvPr id="8" name="Oval 31">
            <a:extLst>
              <a:ext uri="{FF2B5EF4-FFF2-40B4-BE49-F238E27FC236}">
                <a16:creationId xmlns:a16="http://schemas.microsoft.com/office/drawing/2014/main" id="{DF920E4F-E050-C785-B38B-439D254E1831}"/>
              </a:ext>
            </a:extLst>
          </p:cNvPr>
          <p:cNvSpPr/>
          <p:nvPr/>
        </p:nvSpPr>
        <p:spPr>
          <a:xfrm>
            <a:off x="251311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Freeform 131">
            <a:extLst>
              <a:ext uri="{FF2B5EF4-FFF2-40B4-BE49-F238E27FC236}">
                <a16:creationId xmlns:a16="http://schemas.microsoft.com/office/drawing/2014/main" id="{74C148ED-22C7-1849-449F-416766339464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330512" y="2391149"/>
            <a:ext cx="273268" cy="274920"/>
          </a:xfrm>
          <a:custGeom>
            <a:avLst/>
            <a:gdLst>
              <a:gd name="T0" fmla="*/ 1207 w 1207"/>
              <a:gd name="T1" fmla="*/ 1047 h 1207"/>
              <a:gd name="T2" fmla="*/ 1167 w 1207"/>
              <a:gd name="T3" fmla="*/ 1087 h 1207"/>
              <a:gd name="T4" fmla="*/ 1047 w 1207"/>
              <a:gd name="T5" fmla="*/ 1207 h 1207"/>
              <a:gd name="T6" fmla="*/ 1007 w 1207"/>
              <a:gd name="T7" fmla="*/ 1167 h 1207"/>
              <a:gd name="T8" fmla="*/ 1099 w 1207"/>
              <a:gd name="T9" fmla="*/ 1076 h 1207"/>
              <a:gd name="T10" fmla="*/ 188 w 1207"/>
              <a:gd name="T11" fmla="*/ 1076 h 1207"/>
              <a:gd name="T12" fmla="*/ 132 w 1207"/>
              <a:gd name="T13" fmla="*/ 1076 h 1207"/>
              <a:gd name="T14" fmla="*/ 132 w 1207"/>
              <a:gd name="T15" fmla="*/ 1019 h 1207"/>
              <a:gd name="T16" fmla="*/ 132 w 1207"/>
              <a:gd name="T17" fmla="*/ 109 h 1207"/>
              <a:gd name="T18" fmla="*/ 40 w 1207"/>
              <a:gd name="T19" fmla="*/ 200 h 1207"/>
              <a:gd name="T20" fmla="*/ 0 w 1207"/>
              <a:gd name="T21" fmla="*/ 160 h 1207"/>
              <a:gd name="T22" fmla="*/ 120 w 1207"/>
              <a:gd name="T23" fmla="*/ 40 h 1207"/>
              <a:gd name="T24" fmla="*/ 160 w 1207"/>
              <a:gd name="T25" fmla="*/ 0 h 1207"/>
              <a:gd name="T26" fmla="*/ 200 w 1207"/>
              <a:gd name="T27" fmla="*/ 40 h 1207"/>
              <a:gd name="T28" fmla="*/ 320 w 1207"/>
              <a:gd name="T29" fmla="*/ 160 h 1207"/>
              <a:gd name="T30" fmla="*/ 280 w 1207"/>
              <a:gd name="T31" fmla="*/ 200 h 1207"/>
              <a:gd name="T32" fmla="*/ 188 w 1207"/>
              <a:gd name="T33" fmla="*/ 109 h 1207"/>
              <a:gd name="T34" fmla="*/ 188 w 1207"/>
              <a:gd name="T35" fmla="*/ 1019 h 1207"/>
              <a:gd name="T36" fmla="*/ 1099 w 1207"/>
              <a:gd name="T37" fmla="*/ 1019 h 1207"/>
              <a:gd name="T38" fmla="*/ 1007 w 1207"/>
              <a:gd name="T39" fmla="*/ 927 h 1207"/>
              <a:gd name="T40" fmla="*/ 1047 w 1207"/>
              <a:gd name="T41" fmla="*/ 887 h 1207"/>
              <a:gd name="T42" fmla="*/ 1167 w 1207"/>
              <a:gd name="T43" fmla="*/ 1007 h 1207"/>
              <a:gd name="T44" fmla="*/ 1207 w 1207"/>
              <a:gd name="T45" fmla="*/ 1047 h 1207"/>
              <a:gd name="T46" fmla="*/ 300 w 1207"/>
              <a:gd name="T47" fmla="*/ 799 h 1207"/>
              <a:gd name="T48" fmla="*/ 469 w 1207"/>
              <a:gd name="T49" fmla="*/ 481 h 1207"/>
              <a:gd name="T50" fmla="*/ 614 w 1207"/>
              <a:gd name="T51" fmla="*/ 664 h 1207"/>
              <a:gd name="T52" fmla="*/ 784 w 1207"/>
              <a:gd name="T53" fmla="*/ 878 h 1207"/>
              <a:gd name="T54" fmla="*/ 954 w 1207"/>
              <a:gd name="T55" fmla="*/ 597 h 1207"/>
              <a:gd name="T56" fmla="*/ 1164 w 1207"/>
              <a:gd name="T57" fmla="*/ 195 h 1207"/>
              <a:gd name="T58" fmla="*/ 1137 w 1207"/>
              <a:gd name="T59" fmla="*/ 145 h 1207"/>
              <a:gd name="T60" fmla="*/ 900 w 1207"/>
              <a:gd name="T61" fmla="*/ 582 h 1207"/>
              <a:gd name="T62" fmla="*/ 784 w 1207"/>
              <a:gd name="T63" fmla="*/ 821 h 1207"/>
              <a:gd name="T64" fmla="*/ 667 w 1207"/>
              <a:gd name="T65" fmla="*/ 645 h 1207"/>
              <a:gd name="T66" fmla="*/ 457 w 1207"/>
              <a:gd name="T67" fmla="*/ 425 h 1207"/>
              <a:gd name="T68" fmla="*/ 245 w 1207"/>
              <a:gd name="T69" fmla="*/ 787 h 1207"/>
              <a:gd name="T70" fmla="*/ 300 w 1207"/>
              <a:gd name="T71" fmla="*/ 799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07" h="1207">
                <a:moveTo>
                  <a:pt x="1207" y="1047"/>
                </a:moveTo>
                <a:cubicBezTo>
                  <a:pt x="1167" y="1087"/>
                  <a:pt x="1167" y="1087"/>
                  <a:pt x="1167" y="1087"/>
                </a:cubicBezTo>
                <a:cubicBezTo>
                  <a:pt x="1047" y="1207"/>
                  <a:pt x="1047" y="1207"/>
                  <a:pt x="1047" y="1207"/>
                </a:cubicBezTo>
                <a:cubicBezTo>
                  <a:pt x="1007" y="1167"/>
                  <a:pt x="1007" y="1167"/>
                  <a:pt x="1007" y="1167"/>
                </a:cubicBezTo>
                <a:cubicBezTo>
                  <a:pt x="1099" y="1076"/>
                  <a:pt x="1099" y="1076"/>
                  <a:pt x="1099" y="1076"/>
                </a:cubicBezTo>
                <a:cubicBezTo>
                  <a:pt x="188" y="1076"/>
                  <a:pt x="188" y="1076"/>
                  <a:pt x="188" y="1076"/>
                </a:cubicBezTo>
                <a:cubicBezTo>
                  <a:pt x="132" y="1076"/>
                  <a:pt x="132" y="1076"/>
                  <a:pt x="132" y="1076"/>
                </a:cubicBezTo>
                <a:cubicBezTo>
                  <a:pt x="132" y="1019"/>
                  <a:pt x="132" y="1019"/>
                  <a:pt x="132" y="1019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0" y="160"/>
                  <a:pt x="0" y="160"/>
                  <a:pt x="0" y="16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160" y="0"/>
                  <a:pt x="160" y="0"/>
                  <a:pt x="160" y="0"/>
                </a:cubicBezTo>
                <a:cubicBezTo>
                  <a:pt x="200" y="40"/>
                  <a:pt x="200" y="40"/>
                  <a:pt x="200" y="40"/>
                </a:cubicBezTo>
                <a:cubicBezTo>
                  <a:pt x="320" y="160"/>
                  <a:pt x="320" y="160"/>
                  <a:pt x="320" y="160"/>
                </a:cubicBezTo>
                <a:cubicBezTo>
                  <a:pt x="280" y="200"/>
                  <a:pt x="280" y="200"/>
                  <a:pt x="280" y="200"/>
                </a:cubicBezTo>
                <a:cubicBezTo>
                  <a:pt x="188" y="109"/>
                  <a:pt x="188" y="109"/>
                  <a:pt x="188" y="109"/>
                </a:cubicBezTo>
                <a:cubicBezTo>
                  <a:pt x="188" y="1019"/>
                  <a:pt x="188" y="1019"/>
                  <a:pt x="188" y="1019"/>
                </a:cubicBezTo>
                <a:cubicBezTo>
                  <a:pt x="1099" y="1019"/>
                  <a:pt x="1099" y="1019"/>
                  <a:pt x="1099" y="1019"/>
                </a:cubicBezTo>
                <a:cubicBezTo>
                  <a:pt x="1007" y="927"/>
                  <a:pt x="1007" y="927"/>
                  <a:pt x="1007" y="927"/>
                </a:cubicBezTo>
                <a:cubicBezTo>
                  <a:pt x="1047" y="887"/>
                  <a:pt x="1047" y="887"/>
                  <a:pt x="1047" y="887"/>
                </a:cubicBezTo>
                <a:cubicBezTo>
                  <a:pt x="1167" y="1007"/>
                  <a:pt x="1167" y="1007"/>
                  <a:pt x="1167" y="1007"/>
                </a:cubicBezTo>
                <a:lnTo>
                  <a:pt x="1207" y="1047"/>
                </a:lnTo>
                <a:close/>
                <a:moveTo>
                  <a:pt x="300" y="799"/>
                </a:moveTo>
                <a:cubicBezTo>
                  <a:pt x="338" y="625"/>
                  <a:pt x="408" y="495"/>
                  <a:pt x="469" y="481"/>
                </a:cubicBezTo>
                <a:cubicBezTo>
                  <a:pt x="537" y="465"/>
                  <a:pt x="570" y="543"/>
                  <a:pt x="614" y="664"/>
                </a:cubicBezTo>
                <a:cubicBezTo>
                  <a:pt x="651" y="769"/>
                  <a:pt x="690" y="878"/>
                  <a:pt x="784" y="878"/>
                </a:cubicBezTo>
                <a:cubicBezTo>
                  <a:pt x="878" y="878"/>
                  <a:pt x="913" y="748"/>
                  <a:pt x="954" y="597"/>
                </a:cubicBezTo>
                <a:cubicBezTo>
                  <a:pt x="997" y="438"/>
                  <a:pt x="1046" y="257"/>
                  <a:pt x="1164" y="195"/>
                </a:cubicBezTo>
                <a:cubicBezTo>
                  <a:pt x="1137" y="145"/>
                  <a:pt x="1137" y="145"/>
                  <a:pt x="1137" y="145"/>
                </a:cubicBezTo>
                <a:cubicBezTo>
                  <a:pt x="998" y="219"/>
                  <a:pt x="946" y="412"/>
                  <a:pt x="900" y="582"/>
                </a:cubicBezTo>
                <a:cubicBezTo>
                  <a:pt x="868" y="700"/>
                  <a:pt x="835" y="821"/>
                  <a:pt x="784" y="821"/>
                </a:cubicBezTo>
                <a:cubicBezTo>
                  <a:pt x="730" y="821"/>
                  <a:pt x="698" y="732"/>
                  <a:pt x="667" y="645"/>
                </a:cubicBezTo>
                <a:cubicBezTo>
                  <a:pt x="625" y="529"/>
                  <a:pt x="579" y="398"/>
                  <a:pt x="457" y="425"/>
                </a:cubicBezTo>
                <a:cubicBezTo>
                  <a:pt x="354" y="449"/>
                  <a:pt x="280" y="627"/>
                  <a:pt x="245" y="787"/>
                </a:cubicBezTo>
                <a:lnTo>
                  <a:pt x="300" y="799"/>
                </a:lnTo>
                <a:close/>
              </a:path>
            </a:pathLst>
          </a:custGeom>
          <a:solidFill>
            <a:srgbClr val="011627"/>
          </a:solidFill>
          <a:ln>
            <a:noFill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88FCAF3F-AEF1-CB72-9689-31972D2D2792}"/>
              </a:ext>
            </a:extLst>
          </p:cNvPr>
          <p:cNvSpPr txBox="1"/>
          <p:nvPr/>
        </p:nvSpPr>
        <p:spPr>
          <a:xfrm>
            <a:off x="5029554" y="1189680"/>
            <a:ext cx="4154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Uso de TV abierta + TV Paga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Kpi´s en mes bajo: 400 Trp´s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Kpi´s en meses altos: 636 Trp´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Utilización de spots, menciones, cortinas de sección</a:t>
            </a:r>
            <a:endParaRPr lang="es-GT" sz="1200" dirty="0">
              <a:solidFill>
                <a:srgbClr val="0A0F0D"/>
              </a:solidFill>
              <a:latin typeface="Century Gothic"/>
            </a:endParaRPr>
          </a:p>
        </p:txBody>
      </p:sp>
      <p:grpSp>
        <p:nvGrpSpPr>
          <p:cNvPr id="66" name="Group 15">
            <a:extLst>
              <a:ext uri="{FF2B5EF4-FFF2-40B4-BE49-F238E27FC236}">
                <a16:creationId xmlns:a16="http://schemas.microsoft.com/office/drawing/2014/main" id="{B9EC7145-A7AD-9D97-B5D8-D7C6C4197EA8}"/>
              </a:ext>
            </a:extLst>
          </p:cNvPr>
          <p:cNvGrpSpPr/>
          <p:nvPr/>
        </p:nvGrpSpPr>
        <p:grpSpPr>
          <a:xfrm>
            <a:off x="5966162" y="2382950"/>
            <a:ext cx="214434" cy="261022"/>
            <a:chOff x="5757290" y="2898545"/>
            <a:chExt cx="677417" cy="824595"/>
          </a:xfrm>
        </p:grpSpPr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EDE63BC0-EDC9-FE59-ABFB-2B137D7DF232}"/>
                </a:ext>
              </a:extLst>
            </p:cNvPr>
            <p:cNvSpPr/>
            <p:nvPr/>
          </p:nvSpPr>
          <p:spPr>
            <a:xfrm>
              <a:off x="5757290" y="2898545"/>
              <a:ext cx="677417" cy="824595"/>
            </a:xfrm>
            <a:custGeom>
              <a:avLst/>
              <a:gdLst>
                <a:gd name="connsiteX0" fmla="*/ 677418 w 677417"/>
                <a:gd name="connsiteY0" fmla="*/ 56314 h 824595"/>
                <a:gd name="connsiteX1" fmla="*/ 422910 w 677417"/>
                <a:gd name="connsiteY1" fmla="*/ 56314 h 824595"/>
                <a:gd name="connsiteX2" fmla="*/ 304727 w 677417"/>
                <a:gd name="connsiteY2" fmla="*/ 6591 h 824595"/>
                <a:gd name="connsiteX3" fmla="*/ 254603 w 677417"/>
                <a:gd name="connsiteY3" fmla="*/ 56314 h 824595"/>
                <a:gd name="connsiteX4" fmla="*/ 0 w 677417"/>
                <a:gd name="connsiteY4" fmla="*/ 56314 h 824595"/>
                <a:gd name="connsiteX5" fmla="*/ 0 w 677417"/>
                <a:gd name="connsiteY5" fmla="*/ 824596 h 824595"/>
                <a:gd name="connsiteX6" fmla="*/ 677418 w 677417"/>
                <a:gd name="connsiteY6" fmla="*/ 824596 h 824595"/>
                <a:gd name="connsiteX7" fmla="*/ 283940 w 677417"/>
                <a:gd name="connsiteY7" fmla="*/ 94109 h 824595"/>
                <a:gd name="connsiteX8" fmla="*/ 287179 w 677417"/>
                <a:gd name="connsiteY8" fmla="*/ 79180 h 824595"/>
                <a:gd name="connsiteX9" fmla="*/ 349903 w 677417"/>
                <a:gd name="connsiteY9" fmla="*/ 39072 h 824595"/>
                <a:gd name="connsiteX10" fmla="*/ 390335 w 677417"/>
                <a:gd name="connsiteY10" fmla="*/ 79180 h 824595"/>
                <a:gd name="connsiteX11" fmla="*/ 393573 w 677417"/>
                <a:gd name="connsiteY11" fmla="*/ 94109 h 824595"/>
                <a:gd name="connsiteX12" fmla="*/ 450723 w 677417"/>
                <a:gd name="connsiteY12" fmla="*/ 94109 h 824595"/>
                <a:gd name="connsiteX13" fmla="*/ 450723 w 677417"/>
                <a:gd name="connsiteY13" fmla="*/ 165448 h 824595"/>
                <a:gd name="connsiteX14" fmla="*/ 226790 w 677417"/>
                <a:gd name="connsiteY14" fmla="*/ 165448 h 824595"/>
                <a:gd name="connsiteX15" fmla="*/ 226790 w 677417"/>
                <a:gd name="connsiteY15" fmla="*/ 94109 h 824595"/>
                <a:gd name="connsiteX16" fmla="*/ 639318 w 677417"/>
                <a:gd name="connsiteY16" fmla="*/ 786801 h 824595"/>
                <a:gd name="connsiteX17" fmla="*/ 38100 w 677417"/>
                <a:gd name="connsiteY17" fmla="*/ 786801 h 824595"/>
                <a:gd name="connsiteX18" fmla="*/ 38100 w 677417"/>
                <a:gd name="connsiteY18" fmla="*/ 94109 h 824595"/>
                <a:gd name="connsiteX19" fmla="*/ 188690 w 677417"/>
                <a:gd name="connsiteY19" fmla="*/ 94109 h 824595"/>
                <a:gd name="connsiteX20" fmla="*/ 188690 w 677417"/>
                <a:gd name="connsiteY20" fmla="*/ 203243 h 824595"/>
                <a:gd name="connsiteX21" fmla="*/ 488728 w 677417"/>
                <a:gd name="connsiteY21" fmla="*/ 203243 h 824595"/>
                <a:gd name="connsiteX22" fmla="*/ 488728 w 677417"/>
                <a:gd name="connsiteY22" fmla="*/ 94109 h 824595"/>
                <a:gd name="connsiteX23" fmla="*/ 639318 w 677417"/>
                <a:gd name="connsiteY23" fmla="*/ 94109 h 82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7417" h="824595">
                  <a:moveTo>
                    <a:pt x="677418" y="56314"/>
                  </a:moveTo>
                  <a:lnTo>
                    <a:pt x="422910" y="56314"/>
                  </a:lnTo>
                  <a:cubicBezTo>
                    <a:pt x="404116" y="10209"/>
                    <a:pt x="351204" y="-12053"/>
                    <a:pt x="304727" y="6591"/>
                  </a:cubicBezTo>
                  <a:cubicBezTo>
                    <a:pt x="281916" y="15741"/>
                    <a:pt x="263827" y="33685"/>
                    <a:pt x="254603" y="56314"/>
                  </a:cubicBezTo>
                  <a:lnTo>
                    <a:pt x="0" y="56314"/>
                  </a:lnTo>
                  <a:lnTo>
                    <a:pt x="0" y="824596"/>
                  </a:lnTo>
                  <a:lnTo>
                    <a:pt x="677418" y="824596"/>
                  </a:lnTo>
                  <a:close/>
                  <a:moveTo>
                    <a:pt x="283940" y="94109"/>
                  </a:moveTo>
                  <a:lnTo>
                    <a:pt x="287179" y="79180"/>
                  </a:lnTo>
                  <a:cubicBezTo>
                    <a:pt x="293335" y="50922"/>
                    <a:pt x="321417" y="32965"/>
                    <a:pt x="349903" y="39072"/>
                  </a:cubicBezTo>
                  <a:cubicBezTo>
                    <a:pt x="370147" y="43412"/>
                    <a:pt x="385960" y="59098"/>
                    <a:pt x="390335" y="79180"/>
                  </a:cubicBezTo>
                  <a:lnTo>
                    <a:pt x="393573" y="94109"/>
                  </a:lnTo>
                  <a:lnTo>
                    <a:pt x="450723" y="94109"/>
                  </a:lnTo>
                  <a:lnTo>
                    <a:pt x="450723" y="165448"/>
                  </a:lnTo>
                  <a:lnTo>
                    <a:pt x="226790" y="165448"/>
                  </a:lnTo>
                  <a:lnTo>
                    <a:pt x="226790" y="94109"/>
                  </a:lnTo>
                  <a:close/>
                  <a:moveTo>
                    <a:pt x="639318" y="786801"/>
                  </a:moveTo>
                  <a:lnTo>
                    <a:pt x="38100" y="786801"/>
                  </a:lnTo>
                  <a:lnTo>
                    <a:pt x="38100" y="94109"/>
                  </a:lnTo>
                  <a:lnTo>
                    <a:pt x="188690" y="94109"/>
                  </a:lnTo>
                  <a:lnTo>
                    <a:pt x="188690" y="203243"/>
                  </a:lnTo>
                  <a:lnTo>
                    <a:pt x="488728" y="203243"/>
                  </a:lnTo>
                  <a:lnTo>
                    <a:pt x="488728" y="94109"/>
                  </a:lnTo>
                  <a:lnTo>
                    <a:pt x="639318" y="9410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7D09A10F-77CB-739E-F309-2378B0830C7A}"/>
                </a:ext>
              </a:extLst>
            </p:cNvPr>
            <p:cNvSpPr/>
            <p:nvPr/>
          </p:nvSpPr>
          <p:spPr>
            <a:xfrm>
              <a:off x="5881687" y="3208559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799F534B-8BB6-FF88-1D85-36E20FA4196B}"/>
                </a:ext>
              </a:extLst>
            </p:cNvPr>
            <p:cNvSpPr/>
            <p:nvPr/>
          </p:nvSpPr>
          <p:spPr>
            <a:xfrm>
              <a:off x="6079140" y="3263646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DCA79E9F-FDB9-5F5A-E1C3-12CAD396D5FD}"/>
                </a:ext>
              </a:extLst>
            </p:cNvPr>
            <p:cNvSpPr/>
            <p:nvPr/>
          </p:nvSpPr>
          <p:spPr>
            <a:xfrm>
              <a:off x="5881687" y="3435330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DE427F10-C7E8-FDEE-1CE1-7C7769D29AE0}"/>
                </a:ext>
              </a:extLst>
            </p:cNvPr>
            <p:cNvSpPr/>
            <p:nvPr/>
          </p:nvSpPr>
          <p:spPr>
            <a:xfrm>
              <a:off x="6079140" y="3490417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74" name="TextBox 33">
            <a:extLst>
              <a:ext uri="{FF2B5EF4-FFF2-40B4-BE49-F238E27FC236}">
                <a16:creationId xmlns:a16="http://schemas.microsoft.com/office/drawing/2014/main" id="{AEFD2E9B-5C6F-999A-AE40-9F58EC96418E}"/>
              </a:ext>
            </a:extLst>
          </p:cNvPr>
          <p:cNvSpPr txBox="1"/>
          <p:nvPr/>
        </p:nvSpPr>
        <p:spPr bwMode="gray">
          <a:xfrm>
            <a:off x="6352163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Canales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75" name="Straight Connector 48">
            <a:extLst>
              <a:ext uri="{FF2B5EF4-FFF2-40B4-BE49-F238E27FC236}">
                <a16:creationId xmlns:a16="http://schemas.microsoft.com/office/drawing/2014/main" id="{D832014C-AE62-6305-4C2E-8017B0D37025}"/>
              </a:ext>
            </a:extLst>
          </p:cNvPr>
          <p:cNvCxnSpPr/>
          <p:nvPr/>
        </p:nvCxnSpPr>
        <p:spPr>
          <a:xfrm>
            <a:off x="5856347" y="2872119"/>
            <a:ext cx="2304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1DE401-1BC5-984F-8E01-DDFF4C354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147" y="3184215"/>
            <a:ext cx="476584" cy="64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lesistema Informativo - Wikipedia, la enciclopedia libre">
            <a:extLst>
              <a:ext uri="{FF2B5EF4-FFF2-40B4-BE49-F238E27FC236}">
                <a16:creationId xmlns:a16="http://schemas.microsoft.com/office/drawing/2014/main" id="{1138A27C-9AE7-234D-98A0-B0C212F1B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936" y="3206057"/>
            <a:ext cx="584398" cy="58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CH (Honduras) - Wikipedia, la enciclopedia libre">
            <a:extLst>
              <a:ext uri="{FF2B5EF4-FFF2-40B4-BE49-F238E27FC236}">
                <a16:creationId xmlns:a16="http://schemas.microsoft.com/office/drawing/2014/main" id="{1A662C15-357C-6141-B1DB-02260F5C4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659" y="3329601"/>
            <a:ext cx="982245" cy="3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197E610-415D-3044-A9DB-6C9899FA8B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3275186"/>
              </p:ext>
            </p:extLst>
          </p:nvPr>
        </p:nvGraphicFramePr>
        <p:xfrm>
          <a:off x="139092" y="2866445"/>
          <a:ext cx="5668929" cy="2748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Picture 4" descr="CARDIO DELOR 81MG X 30 TAB • Farmacia San Antonio">
            <a:extLst>
              <a:ext uri="{FF2B5EF4-FFF2-40B4-BE49-F238E27FC236}">
                <a16:creationId xmlns:a16="http://schemas.microsoft.com/office/drawing/2014/main" id="{EED0B30F-2292-9E42-BC58-E0DCAB577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29988" r="12035" b="13125"/>
          <a:stretch/>
        </p:blipFill>
        <p:spPr bwMode="auto">
          <a:xfrm>
            <a:off x="8867403" y="654147"/>
            <a:ext cx="1423907" cy="95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05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Menciones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interactivas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espacios</a:t>
            </a:r>
            <a:r>
              <a:rPr lang="en-GB" dirty="0">
                <a:solidFill>
                  <a:schemeClr val="tx2"/>
                </a:solidFill>
              </a:rPr>
              <a:t> de </a:t>
            </a:r>
            <a:r>
              <a:rPr lang="en-GB" dirty="0" err="1">
                <a:solidFill>
                  <a:schemeClr val="tx2"/>
                </a:solidFill>
              </a:rPr>
              <a:t>noticias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278945" y="2486097"/>
            <a:ext cx="236083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TV igue siendo un medio relevante para llegar a nuestro  target, especialmente si se pauta en  noticias y  espacios salud, siendo estos muy efectivos principalmente aquellos espacios que nos brindan credibilidad y autoridad en el tema de salud.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34096" y="2486097"/>
            <a:ext cx="23914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Utilización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de los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principales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espacios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noticiosos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de C5 :TN5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Matutino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y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TSI :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Noticiero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Hoy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Mismo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Estelar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, con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menciones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interactivas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. 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27758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97981C-7BD0-9B2D-BF62-60E1A1A7304D}"/>
              </a:ext>
            </a:extLst>
          </p:cNvPr>
          <p:cNvSpPr txBox="1"/>
          <p:nvPr/>
        </p:nvSpPr>
        <p:spPr>
          <a:xfrm>
            <a:off x="2272732" y="5306268"/>
            <a:ext cx="3822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Canal 5 y TSI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forman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parte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grupo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TVC.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Canal 5 canal familiar, y TSI canal 90%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enfocado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en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noticias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31" name="Picture 6">
            <a:hlinkClick r:id="" action="ppaction://media"/>
            <a:extLst>
              <a:ext uri="{FF2B5EF4-FFF2-40B4-BE49-F238E27FC236}">
                <a16:creationId xmlns:a16="http://schemas.microsoft.com/office/drawing/2014/main" id="{5E9D1B7D-17AB-A141-8319-F532F0FE86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6097738" y="1724642"/>
            <a:ext cx="5864070" cy="3319285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BD449A3-CDA9-EB4A-9242-D4461BBEB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434" y="5207395"/>
            <a:ext cx="476584" cy="64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Telesistema Informativo - Wikipedia, la enciclopedia libre">
            <a:extLst>
              <a:ext uri="{FF2B5EF4-FFF2-40B4-BE49-F238E27FC236}">
                <a16:creationId xmlns:a16="http://schemas.microsoft.com/office/drawing/2014/main" id="{FE9BBED8-5A29-464F-AE81-2EE49BEDC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223" y="5229237"/>
            <a:ext cx="584398" cy="58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2493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96970">
                <p:cTn id="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Patrocinio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programas</a:t>
            </a:r>
            <a:r>
              <a:rPr lang="en-GB" dirty="0">
                <a:solidFill>
                  <a:schemeClr val="tx2"/>
                </a:solidFill>
              </a:rPr>
              <a:t> de </a:t>
            </a:r>
            <a:r>
              <a:rPr lang="en-GB" dirty="0" err="1">
                <a:solidFill>
                  <a:schemeClr val="tx2"/>
                </a:solidFill>
              </a:rPr>
              <a:t>salud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278945" y="2486097"/>
            <a:ext cx="23608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Patrocinio programas enfocados en la prevención y el cuidado de la salud, especialmente los que tratan temas de enfermedades cardiovasculares, hipertensión, diabetes, y alimentación saludable.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81707" y="2504940"/>
            <a:ext cx="23914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Patrocinio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capsula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consejo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salud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sobre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enfermedades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relacionadas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a la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hipertensión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.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el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espacio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“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Aqui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con mi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Médico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” que se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transmite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por TSI  y HRN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simultáneamente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345968"/>
            <a:ext cx="56205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: 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Omar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Videa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, medico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internista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,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muy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reconocido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y de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alta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credibilidad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el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tema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de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salud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, a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nivel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nacional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25AAE9E2-8D4C-D940-9F7F-4054DF394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061" y="1053629"/>
            <a:ext cx="5129043" cy="440937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5FEEB54-6C8F-BF43-818D-A8B14A475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098" y="5420729"/>
            <a:ext cx="1698824" cy="82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60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Familiares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278945" y="2486097"/>
            <a:ext cx="236083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Aunque los programas de entretenimiento o novelas pueden no estar directamente relacionados con la salud, patrocinar programas que apelen a una audiencia familiar puede ser útil, ya que la audiencia en este rango de edad a menudo está tomando decisiones de salud para ellos mismos y sus familiares cercanos..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81707" y="2504940"/>
            <a:ext cx="239146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Patrocinio de CARDIO ASPIRINA en la sección de cocina de la revista ¡Qué Viva la Vida! de HCH, promoviendo recetas saludables que contribuyen a un estilo de vida equilibrado y ayudan en la prevención de enfermedades cardíacas.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266232"/>
            <a:ext cx="570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: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Revista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Que Viva la Vida,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revista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entretenimiento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con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contenido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sobre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,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salud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,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belleza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,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cocina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, etc. </a:t>
            </a:r>
            <a:r>
              <a:rPr lang="en-GB" sz="1200" kern="0" dirty="0">
                <a:latin typeface="Poppins-SemiBold"/>
              </a:rPr>
              <a:t>se </a:t>
            </a:r>
            <a:r>
              <a:rPr lang="en-GB" sz="1200" kern="0" dirty="0" err="1">
                <a:latin typeface="Poppins-SemiBold"/>
              </a:rPr>
              <a:t>transmite</a:t>
            </a:r>
            <a:r>
              <a:rPr lang="en-GB" sz="1200" kern="0" dirty="0">
                <a:latin typeface="Poppins-SemiBold"/>
              </a:rPr>
              <a:t> por HCH, canal </a:t>
            </a:r>
            <a:r>
              <a:rPr lang="en-GB" sz="1200" kern="0" dirty="0" err="1">
                <a:latin typeface="Poppins-SemiBold"/>
              </a:rPr>
              <a:t>ubicado</a:t>
            </a:r>
            <a:r>
              <a:rPr lang="en-GB" sz="1200" kern="0" dirty="0">
                <a:latin typeface="Poppins-SemiBold"/>
              </a:rPr>
              <a:t> </a:t>
            </a:r>
            <a:r>
              <a:rPr lang="en-GB" sz="1200" kern="0" dirty="0" err="1">
                <a:latin typeface="Poppins-SemiBold"/>
              </a:rPr>
              <a:t>en</a:t>
            </a:r>
            <a:r>
              <a:rPr lang="en-GB" sz="1200" kern="0" dirty="0">
                <a:latin typeface="Poppins-SemiBold"/>
              </a:rPr>
              <a:t> el primer </a:t>
            </a:r>
            <a:r>
              <a:rPr lang="en-GB" sz="1200" kern="0" dirty="0" err="1">
                <a:latin typeface="Poppins-SemiBold"/>
              </a:rPr>
              <a:t>lugar</a:t>
            </a:r>
            <a:r>
              <a:rPr lang="en-GB" sz="1200" kern="0" dirty="0">
                <a:latin typeface="Poppins-SemiBold"/>
              </a:rPr>
              <a:t> de audiencia.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0AE51BAF-19F7-2941-B1D0-54EE983D6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347" y="1680215"/>
            <a:ext cx="5430838" cy="3200041"/>
          </a:xfrm>
          <a:prstGeom prst="rect">
            <a:avLst/>
          </a:prstGeom>
        </p:spPr>
      </p:pic>
      <p:pic>
        <p:nvPicPr>
          <p:cNvPr id="27" name="Picture 6" descr="HCH (Honduras) - Wikipedia, la enciclopedia libre">
            <a:extLst>
              <a:ext uri="{FF2B5EF4-FFF2-40B4-BE49-F238E27FC236}">
                <a16:creationId xmlns:a16="http://schemas.microsoft.com/office/drawing/2014/main" id="{64E9CEC5-E51C-A444-A33A-2C760E425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43" y="5040530"/>
            <a:ext cx="982245" cy="3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169061"/>
      </p:ext>
    </p:extLst>
  </p:cSld>
  <p:clrMapOvr>
    <a:masterClrMapping/>
  </p:clrMapOvr>
</p:sld>
</file>

<file path=ppt/theme/theme1.xml><?xml version="1.0" encoding="utf-8"?>
<a:theme xmlns:a="http://schemas.openxmlformats.org/drawingml/2006/main" name="Bayer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Bayer x EM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yer x MC // June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ayer x MC // June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yer202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mTemplate // Jan 202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Bayer x MC // June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emTemplate // Jan 202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Bayer x MC // June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Bayer x MC // June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1397</Words>
  <Application>Microsoft Macintosh PowerPoint</Application>
  <PresentationFormat>Panorámica</PresentationFormat>
  <Paragraphs>294</Paragraphs>
  <Slides>20</Slides>
  <Notes>10</Notes>
  <HiddenSlides>1</HiddenSlides>
  <MMClips>4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10</vt:i4>
      </vt:variant>
      <vt:variant>
        <vt:lpstr>Títulos de diapositiva</vt:lpstr>
      </vt:variant>
      <vt:variant>
        <vt:i4>20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Georgia Pro Light</vt:lpstr>
      <vt:lpstr>Poppins</vt:lpstr>
      <vt:lpstr>Poppins ExtraLight</vt:lpstr>
      <vt:lpstr>Poppins Light</vt:lpstr>
      <vt:lpstr>Poppins SemiBold</vt:lpstr>
      <vt:lpstr>Poppins Thin</vt:lpstr>
      <vt:lpstr>Poppins-Regular</vt:lpstr>
      <vt:lpstr>Poppins-SemiBold</vt:lpstr>
      <vt:lpstr>System Font Regular</vt:lpstr>
      <vt:lpstr>Bayer2022</vt:lpstr>
      <vt:lpstr>Bayer x MC // June 2021</vt:lpstr>
      <vt:lpstr>1_Bayer x MC // June 2021</vt:lpstr>
      <vt:lpstr>Bayer2023</vt:lpstr>
      <vt:lpstr>emTemplate // Jan 2023</vt:lpstr>
      <vt:lpstr>2_Bayer x MC // June 2021</vt:lpstr>
      <vt:lpstr>2_emTemplate // Jan 2023</vt:lpstr>
      <vt:lpstr>3_Bayer x MC // June 2021</vt:lpstr>
      <vt:lpstr>1_Bayer x MC // June 2021</vt:lpstr>
      <vt:lpstr>Bayer x EM Template</vt:lpstr>
      <vt:lpstr>Presentación de PowerPoint</vt:lpstr>
      <vt:lpstr>Presentación de PowerPoint</vt:lpstr>
      <vt:lpstr>Presentación de PowerPoint</vt:lpstr>
      <vt:lpstr>MEDIA MIX</vt:lpstr>
      <vt:lpstr>Presentación de PowerPoint</vt:lpstr>
      <vt:lpstr>Curvas de alcance TV, P30a+</vt:lpstr>
      <vt:lpstr>TV Menciones interactivas en espacios de noticias</vt:lpstr>
      <vt:lpstr>TV Patrocinio programas de salud</vt:lpstr>
      <vt:lpstr>TV Familiares</vt:lpstr>
      <vt:lpstr>TV Participación en eventos depotivos</vt:lpstr>
      <vt:lpstr>Radio Participación en deportes</vt:lpstr>
      <vt:lpstr>Radio Musicales</vt:lpstr>
      <vt:lpstr>Exteriores Presencia en gimnasios</vt:lpstr>
      <vt:lpstr>Exteriores Buses</vt:lpstr>
      <vt:lpstr>DIGITAL NON-PROGRAMATIC</vt:lpstr>
      <vt:lpstr>DIGITAL NON-PROGRAMATIC</vt:lpstr>
      <vt:lpstr>DIGITAL NON-PROGRAMATIC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Lourdes Hernandez</dc:creator>
  <cp:lastModifiedBy>Microsoft Office User</cp:lastModifiedBy>
  <cp:revision>19</cp:revision>
  <dcterms:created xsi:type="dcterms:W3CDTF">2023-05-24T18:22:33Z</dcterms:created>
  <dcterms:modified xsi:type="dcterms:W3CDTF">2024-11-21T23:29:26Z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0x01010045B94F34BE25844A86FA9DAE1C52FEF1</vt:lpwstr>
  </property>
  <property fmtid="{D5CDD505-2E9C-101B-9397-08002B2CF9AE}" pid="3" name="MediaServiceImageTags">
    <vt:lpwstr/>
  </property>
</Properties>
</file>